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0"/>
  </p:notesMasterIdLst>
  <p:sldIdLst>
    <p:sldId id="419" r:id="rId2"/>
    <p:sldId id="1913" r:id="rId3"/>
    <p:sldId id="1576" r:id="rId4"/>
    <p:sldId id="1355" r:id="rId5"/>
    <p:sldId id="1851" r:id="rId6"/>
    <p:sldId id="1621" r:id="rId7"/>
    <p:sldId id="614" r:id="rId8"/>
    <p:sldId id="1388" r:id="rId9"/>
    <p:sldId id="1852" r:id="rId10"/>
    <p:sldId id="1389" r:id="rId11"/>
    <p:sldId id="1390" r:id="rId12"/>
    <p:sldId id="1614" r:id="rId13"/>
    <p:sldId id="640" r:id="rId14"/>
    <p:sldId id="641" r:id="rId15"/>
    <p:sldId id="1857" r:id="rId16"/>
    <p:sldId id="1858" r:id="rId17"/>
    <p:sldId id="1859" r:id="rId18"/>
    <p:sldId id="1860" r:id="rId19"/>
    <p:sldId id="1902" r:id="rId20"/>
    <p:sldId id="1608" r:id="rId21"/>
    <p:sldId id="1861" r:id="rId22"/>
    <p:sldId id="1394" r:id="rId23"/>
    <p:sldId id="1879" r:id="rId24"/>
    <p:sldId id="1862" r:id="rId25"/>
    <p:sldId id="1864" r:id="rId26"/>
    <p:sldId id="1863" r:id="rId27"/>
    <p:sldId id="1865" r:id="rId28"/>
    <p:sldId id="1867" r:id="rId29"/>
    <p:sldId id="1868" r:id="rId30"/>
    <p:sldId id="1908" r:id="rId31"/>
    <p:sldId id="1869" r:id="rId32"/>
    <p:sldId id="1870" r:id="rId33"/>
    <p:sldId id="1871" r:id="rId34"/>
    <p:sldId id="1393" r:id="rId35"/>
    <p:sldId id="592" r:id="rId36"/>
    <p:sldId id="593" r:id="rId37"/>
    <p:sldId id="594" r:id="rId38"/>
    <p:sldId id="1628" r:id="rId39"/>
    <p:sldId id="1627" r:id="rId40"/>
    <p:sldId id="595" r:id="rId41"/>
    <p:sldId id="597" r:id="rId42"/>
    <p:sldId id="596" r:id="rId43"/>
    <p:sldId id="1636" r:id="rId44"/>
    <p:sldId id="598" r:id="rId45"/>
    <p:sldId id="601" r:id="rId46"/>
    <p:sldId id="603" r:id="rId47"/>
    <p:sldId id="622" r:id="rId48"/>
    <p:sldId id="621" r:id="rId49"/>
    <p:sldId id="620" r:id="rId50"/>
    <p:sldId id="604" r:id="rId51"/>
    <p:sldId id="599" r:id="rId52"/>
    <p:sldId id="606" r:id="rId53"/>
    <p:sldId id="602" r:id="rId54"/>
    <p:sldId id="1629" r:id="rId55"/>
    <p:sldId id="1630" r:id="rId56"/>
    <p:sldId id="1632" r:id="rId57"/>
    <p:sldId id="1634" r:id="rId58"/>
    <p:sldId id="1609" r:id="rId59"/>
    <p:sldId id="1610" r:id="rId60"/>
    <p:sldId id="1612" r:id="rId61"/>
    <p:sldId id="671" r:id="rId62"/>
    <p:sldId id="868" r:id="rId63"/>
    <p:sldId id="869" r:id="rId64"/>
    <p:sldId id="673" r:id="rId65"/>
    <p:sldId id="870" r:id="rId66"/>
    <p:sldId id="1396" r:id="rId67"/>
    <p:sldId id="373" r:id="rId68"/>
    <p:sldId id="1397" r:id="rId69"/>
    <p:sldId id="1398" r:id="rId70"/>
    <p:sldId id="642" r:id="rId71"/>
    <p:sldId id="1402" r:id="rId72"/>
    <p:sldId id="1403" r:id="rId73"/>
    <p:sldId id="374" r:id="rId74"/>
    <p:sldId id="1853" r:id="rId75"/>
    <p:sldId id="1854" r:id="rId76"/>
    <p:sldId id="296" r:id="rId77"/>
    <p:sldId id="1855" r:id="rId78"/>
    <p:sldId id="1856" r:id="rId79"/>
    <p:sldId id="1626" r:id="rId80"/>
    <p:sldId id="1411" r:id="rId81"/>
    <p:sldId id="1623" r:id="rId82"/>
    <p:sldId id="1412" r:id="rId83"/>
    <p:sldId id="1413" r:id="rId84"/>
    <p:sldId id="1414" r:id="rId85"/>
    <p:sldId id="1625" r:id="rId86"/>
    <p:sldId id="1415" r:id="rId87"/>
    <p:sldId id="1620" r:id="rId88"/>
    <p:sldId id="1617" r:id="rId89"/>
    <p:sldId id="1602" r:id="rId90"/>
    <p:sldId id="1605" r:id="rId91"/>
    <p:sldId id="615" r:id="rId92"/>
    <p:sldId id="1604" r:id="rId93"/>
    <p:sldId id="1603" r:id="rId94"/>
    <p:sldId id="1607" r:id="rId95"/>
    <p:sldId id="1613" r:id="rId96"/>
    <p:sldId id="1606" r:id="rId97"/>
    <p:sldId id="1416" r:id="rId98"/>
    <p:sldId id="1417" r:id="rId99"/>
    <p:sldId id="1418" r:id="rId100"/>
    <p:sldId id="1419" r:id="rId101"/>
    <p:sldId id="1420" r:id="rId102"/>
    <p:sldId id="1421" r:id="rId103"/>
    <p:sldId id="1422" r:id="rId104"/>
    <p:sldId id="1423" r:id="rId105"/>
    <p:sldId id="1424" r:id="rId106"/>
    <p:sldId id="1425" r:id="rId107"/>
    <p:sldId id="1426" r:id="rId108"/>
    <p:sldId id="1427" r:id="rId109"/>
    <p:sldId id="1428" r:id="rId110"/>
    <p:sldId id="1429" r:id="rId111"/>
    <p:sldId id="1430" r:id="rId112"/>
    <p:sldId id="1431" r:id="rId113"/>
    <p:sldId id="1433" r:id="rId114"/>
    <p:sldId id="1434" r:id="rId115"/>
    <p:sldId id="268" r:id="rId116"/>
    <p:sldId id="1892" r:id="rId117"/>
    <p:sldId id="258" r:id="rId118"/>
    <p:sldId id="286" r:id="rId119"/>
    <p:sldId id="1893" r:id="rId120"/>
    <p:sldId id="280" r:id="rId121"/>
    <p:sldId id="302" r:id="rId122"/>
    <p:sldId id="303" r:id="rId123"/>
    <p:sldId id="304" r:id="rId124"/>
    <p:sldId id="282" r:id="rId125"/>
    <p:sldId id="293" r:id="rId126"/>
    <p:sldId id="1903" r:id="rId127"/>
    <p:sldId id="305" r:id="rId128"/>
    <p:sldId id="307" r:id="rId129"/>
    <p:sldId id="257" r:id="rId130"/>
    <p:sldId id="308" r:id="rId131"/>
    <p:sldId id="270" r:id="rId132"/>
    <p:sldId id="271" r:id="rId133"/>
    <p:sldId id="272" r:id="rId134"/>
    <p:sldId id="273" r:id="rId135"/>
    <p:sldId id="259" r:id="rId136"/>
    <p:sldId id="309" r:id="rId137"/>
    <p:sldId id="260" r:id="rId138"/>
    <p:sldId id="1888" r:id="rId139"/>
    <p:sldId id="1890" r:id="rId140"/>
    <p:sldId id="266" r:id="rId141"/>
    <p:sldId id="261" r:id="rId142"/>
    <p:sldId id="262" r:id="rId143"/>
    <p:sldId id="264" r:id="rId144"/>
    <p:sldId id="281" r:id="rId145"/>
    <p:sldId id="285" r:id="rId146"/>
    <p:sldId id="287" r:id="rId147"/>
    <p:sldId id="1880" r:id="rId148"/>
    <p:sldId id="1876" r:id="rId149"/>
    <p:sldId id="1877" r:id="rId150"/>
    <p:sldId id="1878" r:id="rId151"/>
    <p:sldId id="1874" r:id="rId152"/>
    <p:sldId id="1875" r:id="rId153"/>
    <p:sldId id="1904" r:id="rId154"/>
    <p:sldId id="1894" r:id="rId155"/>
    <p:sldId id="1872" r:id="rId156"/>
    <p:sldId id="1881" r:id="rId157"/>
    <p:sldId id="1882" r:id="rId158"/>
    <p:sldId id="1883" r:id="rId159"/>
    <p:sldId id="1884" r:id="rId160"/>
    <p:sldId id="1885" r:id="rId161"/>
    <p:sldId id="1886" r:id="rId162"/>
    <p:sldId id="1895" r:id="rId163"/>
    <p:sldId id="1887" r:id="rId164"/>
    <p:sldId id="1896" r:id="rId165"/>
    <p:sldId id="1897" r:id="rId166"/>
    <p:sldId id="1898" r:id="rId167"/>
    <p:sldId id="1900" r:id="rId168"/>
    <p:sldId id="1899" r:id="rId169"/>
    <p:sldId id="1901" r:id="rId170"/>
    <p:sldId id="1905" r:id="rId171"/>
    <p:sldId id="1906" r:id="rId172"/>
    <p:sldId id="1907" r:id="rId173"/>
    <p:sldId id="1909" r:id="rId174"/>
    <p:sldId id="1910" r:id="rId175"/>
    <p:sldId id="1911" r:id="rId176"/>
    <p:sldId id="1873" r:id="rId177"/>
    <p:sldId id="1600" r:id="rId178"/>
    <p:sldId id="1912" r:id="rId17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7" d="100"/>
          <a:sy n="57" d="100"/>
        </p:scale>
        <p:origin x="126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98C43-A2AB-43F0-A274-E3B97038E0A1}" type="datetimeFigureOut">
              <a:rPr lang="tr-TR" smtClean="0"/>
              <a:t>4.09.2025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EE151-B82B-4E88-8216-EAE288CFF822}" type="slidenum">
              <a:rPr lang="tr-TR" smtClean="0"/>
              <a:t>‹#›</a:t>
            </a:fld>
            <a:endParaRPr lang="tr-TR"/>
          </a:p>
        </p:txBody>
      </p:sp>
    </p:spTree>
    <p:extLst>
      <p:ext uri="{BB962C8B-B14F-4D97-AF65-F5344CB8AC3E}">
        <p14:creationId xmlns:p14="http://schemas.microsoft.com/office/powerpoint/2010/main" val="129306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F913973-8120-BFFB-7335-3C0F4A6825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E04FFD-91AA-46D8-A543-2CAE8A8C900F}" type="slidenum">
              <a:rPr lang="tr-TR" altLang="tr-TR" smtClean="0">
                <a:latin typeface="Arial" panose="020B0604020202020204" pitchFamily="34" charset="0"/>
              </a:rPr>
              <a:pPr>
                <a:spcBef>
                  <a:spcPct val="0"/>
                </a:spcBef>
              </a:pPr>
              <a:t>1</a:t>
            </a:fld>
            <a:endParaRPr lang="tr-TR" altLang="tr-TR">
              <a:latin typeface="Arial" panose="020B0604020202020204" pitchFamily="34" charset="0"/>
            </a:endParaRPr>
          </a:p>
        </p:txBody>
      </p:sp>
      <p:sp>
        <p:nvSpPr>
          <p:cNvPr id="9219" name="Rectangle 2">
            <a:extLst>
              <a:ext uri="{FF2B5EF4-FFF2-40B4-BE49-F238E27FC236}">
                <a16:creationId xmlns:a16="http://schemas.microsoft.com/office/drawing/2014/main" id="{AD08CC0C-61FE-0EAC-A942-29B965317F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EEC2A7EA-B725-17DB-A327-C835B9D03F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B853E13-C35A-0E06-C057-61B9525BF0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3AC628-EEB5-481B-87A4-C7496F365E9B}" type="slidenum">
              <a:rPr lang="tr-TR" altLang="tr-TR" smtClean="0">
                <a:latin typeface="Times New Roman" panose="02020603050405020304" pitchFamily="18" charset="0"/>
              </a:rPr>
              <a:pPr>
                <a:spcBef>
                  <a:spcPct val="0"/>
                </a:spcBef>
              </a:pPr>
              <a:t>13</a:t>
            </a:fld>
            <a:endParaRPr lang="tr-TR" altLang="tr-TR">
              <a:latin typeface="Times New Roman" panose="02020603050405020304" pitchFamily="18" charset="0"/>
            </a:endParaRPr>
          </a:p>
        </p:txBody>
      </p:sp>
      <p:sp>
        <p:nvSpPr>
          <p:cNvPr id="31747" name="Rectangle 2">
            <a:extLst>
              <a:ext uri="{FF2B5EF4-FFF2-40B4-BE49-F238E27FC236}">
                <a16:creationId xmlns:a16="http://schemas.microsoft.com/office/drawing/2014/main" id="{A6996B22-472B-27E5-5FF2-40F8C38AEC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3B96F807-90E5-F5BA-A9BA-4381153201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A96D7D1-8A41-BC1D-DB8B-696568E1D8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8765A7-7E31-4E4D-8FA6-6844E982E36F}" type="slidenum">
              <a:rPr lang="tr-TR" altLang="tr-TR" smtClean="0">
                <a:latin typeface="Times New Roman" panose="02020603050405020304" pitchFamily="18" charset="0"/>
              </a:rPr>
              <a:pPr>
                <a:spcBef>
                  <a:spcPct val="0"/>
                </a:spcBef>
              </a:pPr>
              <a:t>14</a:t>
            </a:fld>
            <a:endParaRPr lang="tr-TR" altLang="tr-TR">
              <a:latin typeface="Times New Roman" panose="02020603050405020304" pitchFamily="18" charset="0"/>
            </a:endParaRPr>
          </a:p>
        </p:txBody>
      </p:sp>
      <p:sp>
        <p:nvSpPr>
          <p:cNvPr id="33795" name="Rectangle 2">
            <a:extLst>
              <a:ext uri="{FF2B5EF4-FFF2-40B4-BE49-F238E27FC236}">
                <a16:creationId xmlns:a16="http://schemas.microsoft.com/office/drawing/2014/main" id="{EF0165D2-3C7A-B7FF-21BE-0AD207DE2A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8E73128C-E019-CEFB-C7D6-E25E098D68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extLst>
      <p:ext uri="{BB962C8B-B14F-4D97-AF65-F5344CB8AC3E}">
        <p14:creationId xmlns:p14="http://schemas.microsoft.com/office/powerpoint/2010/main" val="148300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044B47F-22AF-0FAF-6B4C-6EC95356BE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1B7E52-BCF0-4938-93C2-465F51A29935}" type="slidenum">
              <a:rPr lang="tr-TR" altLang="tr-TR" smtClean="0">
                <a:latin typeface="Arial" panose="020B0604020202020204" pitchFamily="34" charset="0"/>
              </a:rPr>
              <a:pPr>
                <a:spcBef>
                  <a:spcPct val="0"/>
                </a:spcBef>
              </a:pPr>
              <a:t>22</a:t>
            </a:fld>
            <a:endParaRPr lang="tr-TR" altLang="tr-TR">
              <a:latin typeface="Arial" panose="020B0604020202020204" pitchFamily="34" charset="0"/>
            </a:endParaRPr>
          </a:p>
        </p:txBody>
      </p:sp>
      <p:sp>
        <p:nvSpPr>
          <p:cNvPr id="65539" name="Rectangle 2">
            <a:extLst>
              <a:ext uri="{FF2B5EF4-FFF2-40B4-BE49-F238E27FC236}">
                <a16:creationId xmlns:a16="http://schemas.microsoft.com/office/drawing/2014/main" id="{D6A94180-3E50-8EE6-1B44-CE952AA0CC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84793FC9-2233-C2AF-AEDB-4F872B7322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extLst>
      <p:ext uri="{BB962C8B-B14F-4D97-AF65-F5344CB8AC3E}">
        <p14:creationId xmlns:p14="http://schemas.microsoft.com/office/powerpoint/2010/main" val="351650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ABBF7-9397-69F6-DEA8-3A153C875019}"/>
            </a:ext>
          </a:extLst>
        </p:cNvPr>
        <p:cNvGrpSpPr/>
        <p:nvPr/>
      </p:nvGrpSpPr>
      <p:grpSpPr>
        <a:xfrm>
          <a:off x="0" y="0"/>
          <a:ext cx="0" cy="0"/>
          <a:chOff x="0" y="0"/>
          <a:chExt cx="0" cy="0"/>
        </a:xfrm>
      </p:grpSpPr>
      <p:sp>
        <p:nvSpPr>
          <p:cNvPr id="67586" name="Rectangle 7">
            <a:extLst>
              <a:ext uri="{FF2B5EF4-FFF2-40B4-BE49-F238E27FC236}">
                <a16:creationId xmlns:a16="http://schemas.microsoft.com/office/drawing/2014/main" id="{04C5D364-8AF3-4023-60C3-CA511A0120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1CDEB6-8326-4924-B5EF-3187642F9351}" type="slidenum">
              <a:rPr lang="tr-TR" altLang="tr-TR" smtClean="0">
                <a:latin typeface="Times New Roman" panose="02020603050405020304" pitchFamily="18" charset="0"/>
              </a:rPr>
              <a:pPr>
                <a:spcBef>
                  <a:spcPct val="0"/>
                </a:spcBef>
              </a:pPr>
              <a:t>23</a:t>
            </a:fld>
            <a:endParaRPr lang="tr-TR" altLang="tr-TR">
              <a:latin typeface="Times New Roman" panose="02020603050405020304" pitchFamily="18" charset="0"/>
            </a:endParaRPr>
          </a:p>
        </p:txBody>
      </p:sp>
      <p:sp>
        <p:nvSpPr>
          <p:cNvPr id="67587" name="Rectangle 2">
            <a:extLst>
              <a:ext uri="{FF2B5EF4-FFF2-40B4-BE49-F238E27FC236}">
                <a16:creationId xmlns:a16="http://schemas.microsoft.com/office/drawing/2014/main" id="{A1B9B2F8-4C25-A9F0-FC4B-E27F604ACF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307108E7-37ED-5B20-6E32-C66D473774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extLst>
      <p:ext uri="{BB962C8B-B14F-4D97-AF65-F5344CB8AC3E}">
        <p14:creationId xmlns:p14="http://schemas.microsoft.com/office/powerpoint/2010/main" val="7980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E0A6AF2-9FC2-79CC-176F-5602461039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D14627-9543-4D49-919F-12B90E335BF6}" type="slidenum">
              <a:rPr lang="tr-TR" altLang="tr-TR" smtClean="0">
                <a:latin typeface="Arial" panose="020B0604020202020204" pitchFamily="34" charset="0"/>
              </a:rPr>
              <a:pPr>
                <a:spcBef>
                  <a:spcPct val="0"/>
                </a:spcBef>
              </a:pPr>
              <a:t>34</a:t>
            </a:fld>
            <a:endParaRPr lang="tr-TR" altLang="tr-TR">
              <a:latin typeface="Arial" panose="020B0604020202020204" pitchFamily="34" charset="0"/>
            </a:endParaRPr>
          </a:p>
        </p:txBody>
      </p:sp>
      <p:sp>
        <p:nvSpPr>
          <p:cNvPr id="36867" name="Rectangle 2">
            <a:extLst>
              <a:ext uri="{FF2B5EF4-FFF2-40B4-BE49-F238E27FC236}">
                <a16:creationId xmlns:a16="http://schemas.microsoft.com/office/drawing/2014/main" id="{C5343EFA-321D-B147-C484-588222B71A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9B86A147-FFFE-C7FC-145F-FB9D5B4BDF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03A0EE5-E4F5-1C79-AE0C-A3873D8153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4C45C2-1277-44AA-832C-E8C4A7A714C8}" type="slidenum">
              <a:rPr lang="tr-TR" altLang="tr-TR" smtClean="0">
                <a:latin typeface="Arial" panose="020B0604020202020204" pitchFamily="34" charset="0"/>
              </a:rPr>
              <a:pPr>
                <a:spcBef>
                  <a:spcPct val="0"/>
                </a:spcBef>
              </a:pPr>
              <a:t>58</a:t>
            </a:fld>
            <a:endParaRPr lang="tr-TR" altLang="tr-TR">
              <a:latin typeface="Arial" panose="020B0604020202020204" pitchFamily="34" charset="0"/>
            </a:endParaRPr>
          </a:p>
        </p:txBody>
      </p:sp>
      <p:sp>
        <p:nvSpPr>
          <p:cNvPr id="69635" name="Rectangle 2">
            <a:extLst>
              <a:ext uri="{FF2B5EF4-FFF2-40B4-BE49-F238E27FC236}">
                <a16:creationId xmlns:a16="http://schemas.microsoft.com/office/drawing/2014/main" id="{4CDAC98E-0F50-30AA-DC8E-0B3536ACD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15FFCA97-75A8-ED8E-EBFB-BE996C759D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43C90FA-BAAE-B567-2D87-28BE360087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0702AC-CBD3-41EE-8E45-E3E5DF5A86C7}" type="slidenum">
              <a:rPr lang="tr-TR" altLang="tr-TR" smtClean="0">
                <a:latin typeface="Arial" panose="020B0604020202020204" pitchFamily="34" charset="0"/>
              </a:rPr>
              <a:pPr>
                <a:spcBef>
                  <a:spcPct val="0"/>
                </a:spcBef>
              </a:pPr>
              <a:t>59</a:t>
            </a:fld>
            <a:endParaRPr lang="tr-TR" altLang="tr-TR">
              <a:latin typeface="Arial" panose="020B0604020202020204" pitchFamily="34" charset="0"/>
            </a:endParaRPr>
          </a:p>
        </p:txBody>
      </p:sp>
      <p:sp>
        <p:nvSpPr>
          <p:cNvPr id="71683" name="Rectangle 2">
            <a:extLst>
              <a:ext uri="{FF2B5EF4-FFF2-40B4-BE49-F238E27FC236}">
                <a16:creationId xmlns:a16="http://schemas.microsoft.com/office/drawing/2014/main" id="{63637678-1559-62F8-522C-B52CC8C10D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C112DA6E-1716-1092-8607-4936A4AF5B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16FD8CC-586C-BC01-4227-2AA344FC98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3E2227-3D66-4F59-9DEF-52861CA67572}" type="slidenum">
              <a:rPr lang="tr-TR" altLang="tr-TR" smtClean="0">
                <a:latin typeface="Arial" panose="020B0604020202020204" pitchFamily="34" charset="0"/>
              </a:rPr>
              <a:pPr>
                <a:spcBef>
                  <a:spcPct val="0"/>
                </a:spcBef>
              </a:pPr>
              <a:t>60</a:t>
            </a:fld>
            <a:endParaRPr lang="tr-TR" altLang="tr-TR">
              <a:latin typeface="Arial" panose="020B0604020202020204" pitchFamily="34" charset="0"/>
            </a:endParaRPr>
          </a:p>
        </p:txBody>
      </p:sp>
      <p:sp>
        <p:nvSpPr>
          <p:cNvPr id="75779" name="Rectangle 2">
            <a:extLst>
              <a:ext uri="{FF2B5EF4-FFF2-40B4-BE49-F238E27FC236}">
                <a16:creationId xmlns:a16="http://schemas.microsoft.com/office/drawing/2014/main" id="{4CB30F83-5B50-BF7A-64D4-DBF2E81E7E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7C7B3AD4-FCB4-D7F6-9705-F3774842FC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A7ECD19-0A6C-61D9-6F63-8C4AE68547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732686-B723-48D4-B6AD-3CE8F2F24DD9}" type="slidenum">
              <a:rPr lang="tr-TR" altLang="tr-TR" smtClean="0">
                <a:latin typeface="Arial" panose="020B0604020202020204" pitchFamily="34" charset="0"/>
              </a:rPr>
              <a:pPr>
                <a:spcBef>
                  <a:spcPct val="0"/>
                </a:spcBef>
              </a:pPr>
              <a:t>66</a:t>
            </a:fld>
            <a:endParaRPr lang="tr-TR" altLang="tr-TR">
              <a:latin typeface="Arial" panose="020B0604020202020204" pitchFamily="34" charset="0"/>
            </a:endParaRPr>
          </a:p>
        </p:txBody>
      </p:sp>
      <p:sp>
        <p:nvSpPr>
          <p:cNvPr id="84995" name="Rectangle 2">
            <a:extLst>
              <a:ext uri="{FF2B5EF4-FFF2-40B4-BE49-F238E27FC236}">
                <a16:creationId xmlns:a16="http://schemas.microsoft.com/office/drawing/2014/main" id="{0665CE68-5E02-B4F8-5A66-2415A59D2C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26023316-EFAB-2297-0DBF-C64DA5FBD5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AA6B4898-3105-0E4A-6DFA-13E2144C27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5F52E0-DAD1-4F7F-B6DB-B64A2A9D26A4}" type="slidenum">
              <a:rPr lang="tr-TR" altLang="tr-TR" smtClean="0">
                <a:latin typeface="Arial" panose="020B0604020202020204" pitchFamily="34" charset="0"/>
              </a:rPr>
              <a:pPr>
                <a:spcBef>
                  <a:spcPct val="0"/>
                </a:spcBef>
              </a:pPr>
              <a:t>68</a:t>
            </a:fld>
            <a:endParaRPr lang="tr-TR" altLang="tr-TR">
              <a:latin typeface="Arial" panose="020B0604020202020204" pitchFamily="34" charset="0"/>
            </a:endParaRPr>
          </a:p>
        </p:txBody>
      </p:sp>
      <p:sp>
        <p:nvSpPr>
          <p:cNvPr id="88067" name="Rectangle 2">
            <a:extLst>
              <a:ext uri="{FF2B5EF4-FFF2-40B4-BE49-F238E27FC236}">
                <a16:creationId xmlns:a16="http://schemas.microsoft.com/office/drawing/2014/main" id="{803EEE71-6238-E15C-C730-25BA0DB34B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A5BDC961-9DD9-A93C-360A-F50A92AF9D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E6F74E7-A1D1-26A1-0016-3AEEA65174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05C50F-8F00-4698-A904-A52D451DB92F}" type="slidenum">
              <a:rPr lang="tr-TR" altLang="tr-TR" smtClean="0">
                <a:latin typeface="Arial" panose="020B0604020202020204" pitchFamily="34" charset="0"/>
              </a:rPr>
              <a:pPr>
                <a:spcBef>
                  <a:spcPct val="0"/>
                </a:spcBef>
              </a:pPr>
              <a:t>3</a:t>
            </a:fld>
            <a:endParaRPr lang="tr-TR" altLang="tr-TR">
              <a:latin typeface="Arial" panose="020B0604020202020204" pitchFamily="34" charset="0"/>
            </a:endParaRPr>
          </a:p>
        </p:txBody>
      </p:sp>
      <p:sp>
        <p:nvSpPr>
          <p:cNvPr id="10243" name="Rectangle 2">
            <a:extLst>
              <a:ext uri="{FF2B5EF4-FFF2-40B4-BE49-F238E27FC236}">
                <a16:creationId xmlns:a16="http://schemas.microsoft.com/office/drawing/2014/main" id="{9E243C19-1E27-9537-8EA0-BE989E9C0C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8EF6DE7B-222A-14BF-ADAC-FC42BB2386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92870-FC1C-5700-AA97-6F8411396E2B}"/>
            </a:ext>
          </a:extLst>
        </p:cNvPr>
        <p:cNvGrpSpPr/>
        <p:nvPr/>
      </p:nvGrpSpPr>
      <p:grpSpPr>
        <a:xfrm>
          <a:off x="0" y="0"/>
          <a:ext cx="0" cy="0"/>
          <a:chOff x="0" y="0"/>
          <a:chExt cx="0" cy="0"/>
        </a:xfrm>
      </p:grpSpPr>
      <p:sp>
        <p:nvSpPr>
          <p:cNvPr id="90114" name="Rectangle 7">
            <a:extLst>
              <a:ext uri="{FF2B5EF4-FFF2-40B4-BE49-F238E27FC236}">
                <a16:creationId xmlns:a16="http://schemas.microsoft.com/office/drawing/2014/main" id="{E9E78B9A-9999-BB28-824F-F75A4B93B8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A8C1DC-4E95-41BB-AC2D-B7F6548C561E}" type="slidenum">
              <a:rPr lang="tr-TR" altLang="tr-TR" smtClean="0">
                <a:latin typeface="Arial" panose="020B0604020202020204" pitchFamily="34" charset="0"/>
              </a:rPr>
              <a:pPr>
                <a:spcBef>
                  <a:spcPct val="0"/>
                </a:spcBef>
              </a:pPr>
              <a:t>69</a:t>
            </a:fld>
            <a:endParaRPr lang="tr-TR" altLang="tr-TR">
              <a:latin typeface="Arial" panose="020B0604020202020204" pitchFamily="34" charset="0"/>
            </a:endParaRPr>
          </a:p>
        </p:txBody>
      </p:sp>
      <p:sp>
        <p:nvSpPr>
          <p:cNvPr id="90115" name="Rectangle 2">
            <a:extLst>
              <a:ext uri="{FF2B5EF4-FFF2-40B4-BE49-F238E27FC236}">
                <a16:creationId xmlns:a16="http://schemas.microsoft.com/office/drawing/2014/main" id="{7F4046AF-2E29-56D1-6341-2D20220AED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DD644679-6A6C-75AA-0A2F-0684EF4433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extLst>
      <p:ext uri="{BB962C8B-B14F-4D97-AF65-F5344CB8AC3E}">
        <p14:creationId xmlns:p14="http://schemas.microsoft.com/office/powerpoint/2010/main" val="90868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4B59412-E8F0-2340-A052-D3E87565D6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10A56-423B-424D-A205-E6B34630EDAB}" type="slidenum">
              <a:rPr lang="tr-TR" altLang="tr-TR" smtClean="0">
                <a:latin typeface="Times New Roman" panose="02020603050405020304" pitchFamily="18" charset="0"/>
              </a:rPr>
              <a:pPr>
                <a:spcBef>
                  <a:spcPct val="0"/>
                </a:spcBef>
              </a:pPr>
              <a:t>70</a:t>
            </a:fld>
            <a:endParaRPr lang="tr-TR" altLang="tr-TR">
              <a:latin typeface="Times New Roman" panose="02020603050405020304" pitchFamily="18" charset="0"/>
            </a:endParaRPr>
          </a:p>
        </p:txBody>
      </p:sp>
      <p:sp>
        <p:nvSpPr>
          <p:cNvPr id="92163" name="Rectangle 2">
            <a:extLst>
              <a:ext uri="{FF2B5EF4-FFF2-40B4-BE49-F238E27FC236}">
                <a16:creationId xmlns:a16="http://schemas.microsoft.com/office/drawing/2014/main" id="{235CD60D-A8E5-6107-6042-85D8540C51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636C59C9-1B01-E7B2-9D58-A545E09EAD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6465EE58-6E42-09BD-84DE-B1280699E1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FD83CD-C9C0-425A-BC87-4D11959FEEC8}" type="slidenum">
              <a:rPr lang="tr-TR" altLang="tr-TR" smtClean="0">
                <a:latin typeface="Arial" panose="020B0604020202020204" pitchFamily="34" charset="0"/>
              </a:rPr>
              <a:pPr>
                <a:spcBef>
                  <a:spcPct val="0"/>
                </a:spcBef>
              </a:pPr>
              <a:t>71</a:t>
            </a:fld>
            <a:endParaRPr lang="tr-TR" altLang="tr-TR">
              <a:latin typeface="Arial" panose="020B0604020202020204" pitchFamily="34" charset="0"/>
            </a:endParaRPr>
          </a:p>
        </p:txBody>
      </p:sp>
      <p:sp>
        <p:nvSpPr>
          <p:cNvPr id="94211" name="Rectangle 2">
            <a:extLst>
              <a:ext uri="{FF2B5EF4-FFF2-40B4-BE49-F238E27FC236}">
                <a16:creationId xmlns:a16="http://schemas.microsoft.com/office/drawing/2014/main" id="{5AFBCC2A-CB67-D556-B0C3-B82532C4DA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a:extLst>
              <a:ext uri="{FF2B5EF4-FFF2-40B4-BE49-F238E27FC236}">
                <a16:creationId xmlns:a16="http://schemas.microsoft.com/office/drawing/2014/main" id="{B78103AA-00F6-FBA0-AF7E-08A5A31DB4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AE572316-335A-7642-8228-CBA562149C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7C1666-9426-40F0-B9DF-F1806F270C82}" type="slidenum">
              <a:rPr lang="tr-TR" altLang="tr-TR" smtClean="0">
                <a:latin typeface="Arial" panose="020B0604020202020204" pitchFamily="34" charset="0"/>
              </a:rPr>
              <a:pPr>
                <a:spcBef>
                  <a:spcPct val="0"/>
                </a:spcBef>
              </a:pPr>
              <a:t>72</a:t>
            </a:fld>
            <a:endParaRPr lang="tr-TR" altLang="tr-TR">
              <a:latin typeface="Arial" panose="020B0604020202020204" pitchFamily="34" charset="0"/>
            </a:endParaRPr>
          </a:p>
        </p:txBody>
      </p:sp>
      <p:sp>
        <p:nvSpPr>
          <p:cNvPr id="96259" name="Rectangle 2">
            <a:extLst>
              <a:ext uri="{FF2B5EF4-FFF2-40B4-BE49-F238E27FC236}">
                <a16:creationId xmlns:a16="http://schemas.microsoft.com/office/drawing/2014/main" id="{761211EB-3404-C8E1-4FE8-85117D07D7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AF15A61A-624A-6DA9-3B24-040832619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F53EC4AF-1494-994E-2F55-BF144BB25F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859BEF-E601-4007-BA47-51BF2253EA33}" type="slidenum">
              <a:rPr lang="tr-TR" altLang="tr-TR" smtClean="0">
                <a:latin typeface="Times New Roman" panose="02020603050405020304" pitchFamily="18" charset="0"/>
              </a:rPr>
              <a:pPr>
                <a:spcBef>
                  <a:spcPct val="0"/>
                </a:spcBef>
              </a:pPr>
              <a:t>74</a:t>
            </a:fld>
            <a:endParaRPr lang="tr-TR" altLang="tr-TR">
              <a:latin typeface="Times New Roman" panose="02020603050405020304" pitchFamily="18" charset="0"/>
            </a:endParaRPr>
          </a:p>
        </p:txBody>
      </p:sp>
      <p:sp>
        <p:nvSpPr>
          <p:cNvPr id="103427" name="Rectangle 2">
            <a:extLst>
              <a:ext uri="{FF2B5EF4-FFF2-40B4-BE49-F238E27FC236}">
                <a16:creationId xmlns:a16="http://schemas.microsoft.com/office/drawing/2014/main" id="{C2DE675B-B858-BB68-BF5F-78812A27E6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a:extLst>
              <a:ext uri="{FF2B5EF4-FFF2-40B4-BE49-F238E27FC236}">
                <a16:creationId xmlns:a16="http://schemas.microsoft.com/office/drawing/2014/main" id="{65634DDD-E33D-964D-506B-D32129C975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5565199E-C410-3C3B-1E03-D7662835DF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8D9F95-A5A6-476C-84F9-13E4472FEA30}" type="slidenum">
              <a:rPr lang="tr-TR" altLang="tr-TR" smtClean="0">
                <a:latin typeface="Times New Roman" panose="02020603050405020304" pitchFamily="18" charset="0"/>
              </a:rPr>
              <a:pPr>
                <a:spcBef>
                  <a:spcPct val="0"/>
                </a:spcBef>
              </a:pPr>
              <a:t>75</a:t>
            </a:fld>
            <a:endParaRPr lang="tr-TR" altLang="tr-TR">
              <a:latin typeface="Times New Roman" panose="02020603050405020304" pitchFamily="18" charset="0"/>
            </a:endParaRPr>
          </a:p>
        </p:txBody>
      </p:sp>
      <p:sp>
        <p:nvSpPr>
          <p:cNvPr id="105475" name="Rectangle 2">
            <a:extLst>
              <a:ext uri="{FF2B5EF4-FFF2-40B4-BE49-F238E27FC236}">
                <a16:creationId xmlns:a16="http://schemas.microsoft.com/office/drawing/2014/main" id="{1BD2C858-E072-046C-261F-F95FE6C8F5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a:extLst>
              <a:ext uri="{FF2B5EF4-FFF2-40B4-BE49-F238E27FC236}">
                <a16:creationId xmlns:a16="http://schemas.microsoft.com/office/drawing/2014/main" id="{52BCF219-4B3A-A62E-A0EE-047FB29C83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107D6C1-1F97-4C02-CB39-528180E47E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F5A8DB-5D05-48AD-9C04-08383B3B4965}" type="slidenum">
              <a:rPr lang="tr-TR" altLang="tr-TR" smtClean="0">
                <a:latin typeface="Times New Roman" panose="02020603050405020304" pitchFamily="18" charset="0"/>
              </a:rPr>
              <a:pPr>
                <a:spcBef>
                  <a:spcPct val="0"/>
                </a:spcBef>
              </a:pPr>
              <a:t>76</a:t>
            </a:fld>
            <a:endParaRPr lang="tr-TR" altLang="tr-TR">
              <a:latin typeface="Times New Roman" panose="02020603050405020304" pitchFamily="18" charset="0"/>
            </a:endParaRPr>
          </a:p>
        </p:txBody>
      </p:sp>
      <p:sp>
        <p:nvSpPr>
          <p:cNvPr id="107523" name="Rectangle 2">
            <a:extLst>
              <a:ext uri="{FF2B5EF4-FFF2-40B4-BE49-F238E27FC236}">
                <a16:creationId xmlns:a16="http://schemas.microsoft.com/office/drawing/2014/main" id="{BB1B00CC-CC97-811B-6E00-0F76B0F659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a:extLst>
              <a:ext uri="{FF2B5EF4-FFF2-40B4-BE49-F238E27FC236}">
                <a16:creationId xmlns:a16="http://schemas.microsoft.com/office/drawing/2014/main" id="{6B7F8E11-0EA0-F3DC-D289-3342A54ACA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8EBD521-60E0-3F4E-BAE3-8853612E64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B21D97-60CC-4112-9318-28271972A23D}" type="slidenum">
              <a:rPr lang="tr-TR" altLang="tr-TR" smtClean="0">
                <a:latin typeface="Times New Roman" panose="02020603050405020304" pitchFamily="18" charset="0"/>
              </a:rPr>
              <a:pPr>
                <a:spcBef>
                  <a:spcPct val="0"/>
                </a:spcBef>
              </a:pPr>
              <a:t>77</a:t>
            </a:fld>
            <a:endParaRPr lang="tr-TR" altLang="tr-TR">
              <a:latin typeface="Times New Roman" panose="02020603050405020304" pitchFamily="18" charset="0"/>
            </a:endParaRPr>
          </a:p>
        </p:txBody>
      </p:sp>
      <p:sp>
        <p:nvSpPr>
          <p:cNvPr id="109571" name="Rectangle 2">
            <a:extLst>
              <a:ext uri="{FF2B5EF4-FFF2-40B4-BE49-F238E27FC236}">
                <a16:creationId xmlns:a16="http://schemas.microsoft.com/office/drawing/2014/main" id="{3BAE59D9-6893-E8FA-B968-14CED0ECE2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a:extLst>
              <a:ext uri="{FF2B5EF4-FFF2-40B4-BE49-F238E27FC236}">
                <a16:creationId xmlns:a16="http://schemas.microsoft.com/office/drawing/2014/main" id="{B90BC1D8-7A9B-0B33-794E-5415D2EDF3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197AE8C9-03F7-2C15-4EE0-7C4A3E2FE5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3461D9-6B7D-4B0E-9D53-4B2F854CA10A}" type="slidenum">
              <a:rPr lang="tr-TR" altLang="tr-TR" smtClean="0">
                <a:latin typeface="Times New Roman" panose="02020603050405020304" pitchFamily="18" charset="0"/>
              </a:rPr>
              <a:pPr>
                <a:spcBef>
                  <a:spcPct val="0"/>
                </a:spcBef>
              </a:pPr>
              <a:t>78</a:t>
            </a:fld>
            <a:endParaRPr lang="tr-TR" altLang="tr-TR">
              <a:latin typeface="Times New Roman" panose="02020603050405020304" pitchFamily="18" charset="0"/>
            </a:endParaRPr>
          </a:p>
        </p:txBody>
      </p:sp>
      <p:sp>
        <p:nvSpPr>
          <p:cNvPr id="111619" name="Rectangle 2">
            <a:extLst>
              <a:ext uri="{FF2B5EF4-FFF2-40B4-BE49-F238E27FC236}">
                <a16:creationId xmlns:a16="http://schemas.microsoft.com/office/drawing/2014/main" id="{557F4268-B9D7-BF03-5246-1EBF1D1824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a:extLst>
              <a:ext uri="{FF2B5EF4-FFF2-40B4-BE49-F238E27FC236}">
                <a16:creationId xmlns:a16="http://schemas.microsoft.com/office/drawing/2014/main" id="{4171C157-E2E2-683D-325A-55DBA43584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4477E363-B0FD-A2D4-CE92-5FF7075234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8D504D-EA26-4CC6-A009-5077D5B79A1F}" type="slidenum">
              <a:rPr lang="tr-TR" altLang="tr-TR" smtClean="0">
                <a:latin typeface="Times New Roman" panose="02020603050405020304" pitchFamily="18" charset="0"/>
              </a:rPr>
              <a:pPr>
                <a:spcBef>
                  <a:spcPct val="0"/>
                </a:spcBef>
              </a:pPr>
              <a:t>79</a:t>
            </a:fld>
            <a:endParaRPr lang="tr-TR" altLang="tr-TR">
              <a:latin typeface="Times New Roman" panose="02020603050405020304" pitchFamily="18" charset="0"/>
            </a:endParaRPr>
          </a:p>
        </p:txBody>
      </p:sp>
      <p:sp>
        <p:nvSpPr>
          <p:cNvPr id="113667" name="Rectangle 2">
            <a:extLst>
              <a:ext uri="{FF2B5EF4-FFF2-40B4-BE49-F238E27FC236}">
                <a16:creationId xmlns:a16="http://schemas.microsoft.com/office/drawing/2014/main" id="{B0AA0B78-39FE-1EBC-BB1C-4860042245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a:extLst>
              <a:ext uri="{FF2B5EF4-FFF2-40B4-BE49-F238E27FC236}">
                <a16:creationId xmlns:a16="http://schemas.microsoft.com/office/drawing/2014/main" id="{48E55EB8-F4E6-F5F9-D8A3-6683EFD2AC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61FCE5A-23D7-EC0F-3D53-70D6FAE89E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29333C-C6CB-473F-AC74-241CC104F0EC}" type="slidenum">
              <a:rPr lang="tr-TR" altLang="tr-TR" smtClean="0">
                <a:latin typeface="Arial" panose="020B0604020202020204" pitchFamily="34" charset="0"/>
              </a:rPr>
              <a:pPr>
                <a:spcBef>
                  <a:spcPct val="0"/>
                </a:spcBef>
              </a:pPr>
              <a:t>4</a:t>
            </a:fld>
            <a:endParaRPr lang="tr-TR" altLang="tr-TR">
              <a:latin typeface="Arial" panose="020B0604020202020204" pitchFamily="34" charset="0"/>
            </a:endParaRPr>
          </a:p>
        </p:txBody>
      </p:sp>
      <p:sp>
        <p:nvSpPr>
          <p:cNvPr id="12291" name="Rectangle 2">
            <a:extLst>
              <a:ext uri="{FF2B5EF4-FFF2-40B4-BE49-F238E27FC236}">
                <a16:creationId xmlns:a16="http://schemas.microsoft.com/office/drawing/2014/main" id="{671BCD49-D4AC-9C5D-1329-A2B460F732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8B92A341-1C9B-7D2C-EE5D-D8CBE9A2D7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D8941FB-084B-6899-27F2-33740A000B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0C17A2-3D39-441F-BDDF-34E4F9FECCBD}" type="slidenum">
              <a:rPr lang="tr-TR" altLang="tr-TR" smtClean="0">
                <a:latin typeface="Arial" panose="020B0604020202020204" pitchFamily="34" charset="0"/>
              </a:rPr>
              <a:pPr>
                <a:spcBef>
                  <a:spcPct val="0"/>
                </a:spcBef>
              </a:pPr>
              <a:t>80</a:t>
            </a:fld>
            <a:endParaRPr lang="tr-TR" altLang="tr-TR">
              <a:latin typeface="Arial" panose="020B0604020202020204" pitchFamily="34" charset="0"/>
            </a:endParaRPr>
          </a:p>
        </p:txBody>
      </p:sp>
      <p:sp>
        <p:nvSpPr>
          <p:cNvPr id="115715" name="Rectangle 2">
            <a:extLst>
              <a:ext uri="{FF2B5EF4-FFF2-40B4-BE49-F238E27FC236}">
                <a16:creationId xmlns:a16="http://schemas.microsoft.com/office/drawing/2014/main" id="{AB3D782F-E174-A695-767D-0FD88A431A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a:extLst>
              <a:ext uri="{FF2B5EF4-FFF2-40B4-BE49-F238E27FC236}">
                <a16:creationId xmlns:a16="http://schemas.microsoft.com/office/drawing/2014/main" id="{7FD413A0-386D-784F-F116-E04A63458C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118F036F-7DC9-1BAA-3235-F71C897DC9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E6C6AC-AB26-4E06-B527-DB29FF304E58}" type="slidenum">
              <a:rPr lang="tr-TR" altLang="tr-TR" smtClean="0">
                <a:latin typeface="Arial" panose="020B0604020202020204" pitchFamily="34" charset="0"/>
              </a:rPr>
              <a:pPr>
                <a:spcBef>
                  <a:spcPct val="0"/>
                </a:spcBef>
              </a:pPr>
              <a:t>81</a:t>
            </a:fld>
            <a:endParaRPr lang="tr-TR" altLang="tr-TR">
              <a:latin typeface="Arial" panose="020B0604020202020204" pitchFamily="34" charset="0"/>
            </a:endParaRPr>
          </a:p>
        </p:txBody>
      </p:sp>
      <p:sp>
        <p:nvSpPr>
          <p:cNvPr id="117763" name="Rectangle 2">
            <a:extLst>
              <a:ext uri="{FF2B5EF4-FFF2-40B4-BE49-F238E27FC236}">
                <a16:creationId xmlns:a16="http://schemas.microsoft.com/office/drawing/2014/main" id="{13EE9DDD-77F3-D2AB-67EB-C4CA3304AA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a:extLst>
              <a:ext uri="{FF2B5EF4-FFF2-40B4-BE49-F238E27FC236}">
                <a16:creationId xmlns:a16="http://schemas.microsoft.com/office/drawing/2014/main" id="{A558F477-70B5-C111-1EED-3EE870FB26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26FF2622-CF23-C811-68BF-F328C935AB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75983F-8DE7-4581-AAAC-1B86918160E7}" type="slidenum">
              <a:rPr lang="tr-TR" altLang="tr-TR" smtClean="0">
                <a:latin typeface="Arial" panose="020B0604020202020204" pitchFamily="34" charset="0"/>
              </a:rPr>
              <a:pPr>
                <a:spcBef>
                  <a:spcPct val="0"/>
                </a:spcBef>
              </a:pPr>
              <a:t>82</a:t>
            </a:fld>
            <a:endParaRPr lang="tr-TR" altLang="tr-TR">
              <a:latin typeface="Arial" panose="020B0604020202020204" pitchFamily="34" charset="0"/>
            </a:endParaRPr>
          </a:p>
        </p:txBody>
      </p:sp>
      <p:sp>
        <p:nvSpPr>
          <p:cNvPr id="119811" name="Rectangle 2">
            <a:extLst>
              <a:ext uri="{FF2B5EF4-FFF2-40B4-BE49-F238E27FC236}">
                <a16:creationId xmlns:a16="http://schemas.microsoft.com/office/drawing/2014/main" id="{40851DC2-AB29-AC29-082A-9D02E3853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a:extLst>
              <a:ext uri="{FF2B5EF4-FFF2-40B4-BE49-F238E27FC236}">
                <a16:creationId xmlns:a16="http://schemas.microsoft.com/office/drawing/2014/main" id="{9BD4CDFC-1E77-A09D-4583-A74AF868E6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E42E9527-78DE-CBCE-2865-F22778381E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3BC1A7-7ECC-4DB5-A91F-6462874B3B25}" type="slidenum">
              <a:rPr lang="tr-TR" altLang="tr-TR" smtClean="0">
                <a:latin typeface="Arial" panose="020B0604020202020204" pitchFamily="34" charset="0"/>
              </a:rPr>
              <a:pPr>
                <a:spcBef>
                  <a:spcPct val="0"/>
                </a:spcBef>
              </a:pPr>
              <a:t>83</a:t>
            </a:fld>
            <a:endParaRPr lang="tr-TR" altLang="tr-TR">
              <a:latin typeface="Arial" panose="020B0604020202020204" pitchFamily="34" charset="0"/>
            </a:endParaRPr>
          </a:p>
        </p:txBody>
      </p:sp>
      <p:sp>
        <p:nvSpPr>
          <p:cNvPr id="121859" name="Rectangle 2">
            <a:extLst>
              <a:ext uri="{FF2B5EF4-FFF2-40B4-BE49-F238E27FC236}">
                <a16:creationId xmlns:a16="http://schemas.microsoft.com/office/drawing/2014/main" id="{C7D85DE5-0E2F-DCF7-7366-09641CB7EC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a:extLst>
              <a:ext uri="{FF2B5EF4-FFF2-40B4-BE49-F238E27FC236}">
                <a16:creationId xmlns:a16="http://schemas.microsoft.com/office/drawing/2014/main" id="{074F29AC-23AE-43AE-B3B3-C244843C8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A1FEE518-A256-A28D-7612-BDBAD4C02A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DAF6EA-23E1-4C3A-A56C-09AF4311F0E2}" type="slidenum">
              <a:rPr lang="tr-TR" altLang="tr-TR" smtClean="0">
                <a:latin typeface="Arial" panose="020B0604020202020204" pitchFamily="34" charset="0"/>
              </a:rPr>
              <a:pPr>
                <a:spcBef>
                  <a:spcPct val="0"/>
                </a:spcBef>
              </a:pPr>
              <a:t>84</a:t>
            </a:fld>
            <a:endParaRPr lang="tr-TR" altLang="tr-TR">
              <a:latin typeface="Arial" panose="020B0604020202020204" pitchFamily="34" charset="0"/>
            </a:endParaRPr>
          </a:p>
        </p:txBody>
      </p:sp>
      <p:sp>
        <p:nvSpPr>
          <p:cNvPr id="125955" name="Rectangle 2">
            <a:extLst>
              <a:ext uri="{FF2B5EF4-FFF2-40B4-BE49-F238E27FC236}">
                <a16:creationId xmlns:a16="http://schemas.microsoft.com/office/drawing/2014/main" id="{199E315B-0C39-0AD9-5861-4FE2FAF0F3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a:extLst>
              <a:ext uri="{FF2B5EF4-FFF2-40B4-BE49-F238E27FC236}">
                <a16:creationId xmlns:a16="http://schemas.microsoft.com/office/drawing/2014/main" id="{D362B4E3-843C-0C3C-DB91-C9C5DAEBFE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B7B7F295-33B4-0947-A380-0A81FA2F85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31ED16-8F1D-4C02-883E-8FBFD9931190}" type="slidenum">
              <a:rPr lang="tr-TR" altLang="tr-TR" smtClean="0">
                <a:latin typeface="Arial" panose="020B0604020202020204" pitchFamily="34" charset="0"/>
              </a:rPr>
              <a:pPr>
                <a:spcBef>
                  <a:spcPct val="0"/>
                </a:spcBef>
              </a:pPr>
              <a:t>85</a:t>
            </a:fld>
            <a:endParaRPr lang="tr-TR" altLang="tr-TR">
              <a:latin typeface="Arial" panose="020B0604020202020204" pitchFamily="34" charset="0"/>
            </a:endParaRPr>
          </a:p>
        </p:txBody>
      </p:sp>
      <p:sp>
        <p:nvSpPr>
          <p:cNvPr id="128003" name="Rectangle 2">
            <a:extLst>
              <a:ext uri="{FF2B5EF4-FFF2-40B4-BE49-F238E27FC236}">
                <a16:creationId xmlns:a16="http://schemas.microsoft.com/office/drawing/2014/main" id="{750AAD6B-EE08-42DD-2940-F296017529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a:extLst>
              <a:ext uri="{FF2B5EF4-FFF2-40B4-BE49-F238E27FC236}">
                <a16:creationId xmlns:a16="http://schemas.microsoft.com/office/drawing/2014/main" id="{7777EDE2-814B-4E5A-446B-8C8726A486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814D8FBA-2F55-6FBA-A9D1-8CC05D3614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3E38A1-2B74-4DA7-974F-600663C0E08B}" type="slidenum">
              <a:rPr lang="tr-TR" altLang="tr-TR" smtClean="0">
                <a:latin typeface="Arial" panose="020B0604020202020204" pitchFamily="34" charset="0"/>
              </a:rPr>
              <a:pPr>
                <a:spcBef>
                  <a:spcPct val="0"/>
                </a:spcBef>
              </a:pPr>
              <a:t>86</a:t>
            </a:fld>
            <a:endParaRPr lang="tr-TR" altLang="tr-TR">
              <a:latin typeface="Arial" panose="020B0604020202020204" pitchFamily="34" charset="0"/>
            </a:endParaRPr>
          </a:p>
        </p:txBody>
      </p:sp>
      <p:sp>
        <p:nvSpPr>
          <p:cNvPr id="130051" name="Rectangle 2">
            <a:extLst>
              <a:ext uri="{FF2B5EF4-FFF2-40B4-BE49-F238E27FC236}">
                <a16:creationId xmlns:a16="http://schemas.microsoft.com/office/drawing/2014/main" id="{D52BE3D0-8339-DB77-EEAE-E4ECE0887D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a:extLst>
              <a:ext uri="{FF2B5EF4-FFF2-40B4-BE49-F238E27FC236}">
                <a16:creationId xmlns:a16="http://schemas.microsoft.com/office/drawing/2014/main" id="{05C3FD0F-F6FF-306E-AC23-99538FD92D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24084F2E-B8E3-33EE-81EB-39BA2A20DE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4160F9-9EDF-406D-BEB5-AD48CADDFCFE}" type="slidenum">
              <a:rPr lang="tr-TR" altLang="tr-TR" smtClean="0">
                <a:latin typeface="Arial" panose="020B0604020202020204" pitchFamily="34" charset="0"/>
              </a:rPr>
              <a:pPr>
                <a:spcBef>
                  <a:spcPct val="0"/>
                </a:spcBef>
              </a:pPr>
              <a:t>87</a:t>
            </a:fld>
            <a:endParaRPr lang="tr-TR" altLang="tr-TR">
              <a:latin typeface="Arial" panose="020B0604020202020204" pitchFamily="34" charset="0"/>
            </a:endParaRPr>
          </a:p>
        </p:txBody>
      </p:sp>
      <p:sp>
        <p:nvSpPr>
          <p:cNvPr id="132099" name="Rectangle 2">
            <a:extLst>
              <a:ext uri="{FF2B5EF4-FFF2-40B4-BE49-F238E27FC236}">
                <a16:creationId xmlns:a16="http://schemas.microsoft.com/office/drawing/2014/main" id="{19573AEF-8957-8833-4CF9-055629579D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a:extLst>
              <a:ext uri="{FF2B5EF4-FFF2-40B4-BE49-F238E27FC236}">
                <a16:creationId xmlns:a16="http://schemas.microsoft.com/office/drawing/2014/main" id="{EB6AE0CF-8970-606F-8CA9-6FD9AC1EEB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1FB8C91D-F505-6699-1F0A-AF63CBB3CB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2336AF-6FCB-403A-B3AF-C8F4BFD1649D}" type="slidenum">
              <a:rPr lang="tr-TR" altLang="tr-TR" smtClean="0">
                <a:latin typeface="Arial" panose="020B0604020202020204" pitchFamily="34" charset="0"/>
              </a:rPr>
              <a:pPr>
                <a:spcBef>
                  <a:spcPct val="0"/>
                </a:spcBef>
              </a:pPr>
              <a:t>88</a:t>
            </a:fld>
            <a:endParaRPr lang="tr-TR" altLang="tr-TR">
              <a:latin typeface="Arial" panose="020B0604020202020204" pitchFamily="34" charset="0"/>
            </a:endParaRPr>
          </a:p>
        </p:txBody>
      </p:sp>
      <p:sp>
        <p:nvSpPr>
          <p:cNvPr id="134147" name="Rectangle 2">
            <a:extLst>
              <a:ext uri="{FF2B5EF4-FFF2-40B4-BE49-F238E27FC236}">
                <a16:creationId xmlns:a16="http://schemas.microsoft.com/office/drawing/2014/main" id="{705B1AB9-D6C2-30D2-0465-7F6EA1FF90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D722E4CB-866A-2D37-8EAC-EA32446069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5124741C-87A5-4846-0359-F11BC807AC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AFE292-1F57-42B0-9618-838A254D5DC7}" type="slidenum">
              <a:rPr lang="tr-TR" altLang="tr-TR" smtClean="0">
                <a:latin typeface="Times New Roman" panose="02020603050405020304" pitchFamily="18" charset="0"/>
              </a:rPr>
              <a:pPr>
                <a:spcBef>
                  <a:spcPct val="0"/>
                </a:spcBef>
              </a:pPr>
              <a:t>91</a:t>
            </a:fld>
            <a:endParaRPr lang="tr-TR" altLang="tr-TR">
              <a:latin typeface="Times New Roman" panose="02020603050405020304" pitchFamily="18" charset="0"/>
            </a:endParaRPr>
          </a:p>
        </p:txBody>
      </p:sp>
      <p:sp>
        <p:nvSpPr>
          <p:cNvPr id="158723" name="Rectangle 2">
            <a:extLst>
              <a:ext uri="{FF2B5EF4-FFF2-40B4-BE49-F238E27FC236}">
                <a16:creationId xmlns:a16="http://schemas.microsoft.com/office/drawing/2014/main" id="{A238031E-B5C8-2739-CD90-CD4000A368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a:extLst>
              <a:ext uri="{FF2B5EF4-FFF2-40B4-BE49-F238E27FC236}">
                <a16:creationId xmlns:a16="http://schemas.microsoft.com/office/drawing/2014/main" id="{4915D1D3-0CD9-D4EA-AA9D-A630165AAA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C8504C1-9470-4675-2C07-AC3AE01DA1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62DF15-1CAE-43C1-B217-107F1451FBBA}" type="slidenum">
              <a:rPr lang="tr-TR" altLang="tr-TR" smtClean="0">
                <a:latin typeface="Arial" panose="020B0604020202020204" pitchFamily="34" charset="0"/>
              </a:rPr>
              <a:pPr>
                <a:spcBef>
                  <a:spcPct val="0"/>
                </a:spcBef>
              </a:pPr>
              <a:t>5</a:t>
            </a:fld>
            <a:endParaRPr lang="tr-TR" altLang="tr-TR">
              <a:latin typeface="Arial" panose="020B0604020202020204" pitchFamily="34" charset="0"/>
            </a:endParaRPr>
          </a:p>
        </p:txBody>
      </p:sp>
      <p:sp>
        <p:nvSpPr>
          <p:cNvPr id="14339" name="Rectangle 2">
            <a:extLst>
              <a:ext uri="{FF2B5EF4-FFF2-40B4-BE49-F238E27FC236}">
                <a16:creationId xmlns:a16="http://schemas.microsoft.com/office/drawing/2014/main" id="{A6F1E18B-ECBB-5880-D98C-F6E831759A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BFD8FBAE-EF11-233F-9646-BF47A8B379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4904257B-3681-BC64-2551-E0576458E0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F1619C-7D64-444A-8DF7-78726CCB3C09}" type="slidenum">
              <a:rPr lang="tr-TR" altLang="tr-TR" smtClean="0">
                <a:latin typeface="Arial" panose="020B0604020202020204" pitchFamily="34" charset="0"/>
              </a:rPr>
              <a:pPr>
                <a:spcBef>
                  <a:spcPct val="0"/>
                </a:spcBef>
              </a:pPr>
              <a:t>97</a:t>
            </a:fld>
            <a:endParaRPr lang="tr-TR" altLang="tr-TR">
              <a:latin typeface="Arial" panose="020B0604020202020204" pitchFamily="34" charset="0"/>
            </a:endParaRPr>
          </a:p>
        </p:txBody>
      </p:sp>
      <p:sp>
        <p:nvSpPr>
          <p:cNvPr id="165891" name="Rectangle 2">
            <a:extLst>
              <a:ext uri="{FF2B5EF4-FFF2-40B4-BE49-F238E27FC236}">
                <a16:creationId xmlns:a16="http://schemas.microsoft.com/office/drawing/2014/main" id="{C3015B6D-9915-C082-1730-9195A1E26C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2" name="Rectangle 3">
            <a:extLst>
              <a:ext uri="{FF2B5EF4-FFF2-40B4-BE49-F238E27FC236}">
                <a16:creationId xmlns:a16="http://schemas.microsoft.com/office/drawing/2014/main" id="{85136B40-8F2B-D551-2E45-9409C9C32A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5FA27D89-CD78-517E-E8A5-E91A0825CB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B91CB5-CFF8-4312-A9FA-6D6E3A21D5C3}" type="slidenum">
              <a:rPr lang="tr-TR" altLang="tr-TR" smtClean="0">
                <a:latin typeface="Arial" panose="020B0604020202020204" pitchFamily="34" charset="0"/>
              </a:rPr>
              <a:pPr>
                <a:spcBef>
                  <a:spcPct val="0"/>
                </a:spcBef>
              </a:pPr>
              <a:t>98</a:t>
            </a:fld>
            <a:endParaRPr lang="tr-TR" altLang="tr-TR">
              <a:latin typeface="Arial" panose="020B0604020202020204" pitchFamily="34" charset="0"/>
            </a:endParaRPr>
          </a:p>
        </p:txBody>
      </p:sp>
      <p:sp>
        <p:nvSpPr>
          <p:cNvPr id="167939" name="Rectangle 2">
            <a:extLst>
              <a:ext uri="{FF2B5EF4-FFF2-40B4-BE49-F238E27FC236}">
                <a16:creationId xmlns:a16="http://schemas.microsoft.com/office/drawing/2014/main" id="{10C4D97E-39CE-1674-654D-AC7984C381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a:extLst>
              <a:ext uri="{FF2B5EF4-FFF2-40B4-BE49-F238E27FC236}">
                <a16:creationId xmlns:a16="http://schemas.microsoft.com/office/drawing/2014/main" id="{74106928-D6EE-E85E-D882-DF05894C2B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52628246-697C-00EB-2D7E-65B6C8ED29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68E44-AEC1-4B1C-A4E6-3A3710EEE963}" type="slidenum">
              <a:rPr lang="tr-TR" altLang="tr-TR" smtClean="0">
                <a:latin typeface="Arial" panose="020B0604020202020204" pitchFamily="34" charset="0"/>
              </a:rPr>
              <a:pPr>
                <a:spcBef>
                  <a:spcPct val="0"/>
                </a:spcBef>
              </a:pPr>
              <a:t>99</a:t>
            </a:fld>
            <a:endParaRPr lang="tr-TR" altLang="tr-TR">
              <a:latin typeface="Arial" panose="020B0604020202020204" pitchFamily="34" charset="0"/>
            </a:endParaRPr>
          </a:p>
        </p:txBody>
      </p:sp>
      <p:sp>
        <p:nvSpPr>
          <p:cNvPr id="169987" name="Rectangle 2">
            <a:extLst>
              <a:ext uri="{FF2B5EF4-FFF2-40B4-BE49-F238E27FC236}">
                <a16:creationId xmlns:a16="http://schemas.microsoft.com/office/drawing/2014/main" id="{8C082F85-ECBA-4135-ED36-89CD00EA6D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8" name="Rectangle 3">
            <a:extLst>
              <a:ext uri="{FF2B5EF4-FFF2-40B4-BE49-F238E27FC236}">
                <a16:creationId xmlns:a16="http://schemas.microsoft.com/office/drawing/2014/main" id="{D2AF057D-C18B-C9D1-17A2-27309B9778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09DE73E8-EC4D-1D4B-0C7A-EE4A7C612C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191E2D-135E-4635-BD39-D948307975F7}" type="slidenum">
              <a:rPr lang="tr-TR" altLang="tr-TR" smtClean="0">
                <a:latin typeface="Arial" panose="020B0604020202020204" pitchFamily="34" charset="0"/>
              </a:rPr>
              <a:pPr>
                <a:spcBef>
                  <a:spcPct val="0"/>
                </a:spcBef>
              </a:pPr>
              <a:t>100</a:t>
            </a:fld>
            <a:endParaRPr lang="tr-TR" altLang="tr-TR">
              <a:latin typeface="Arial" panose="020B0604020202020204" pitchFamily="34" charset="0"/>
            </a:endParaRPr>
          </a:p>
        </p:txBody>
      </p:sp>
      <p:sp>
        <p:nvSpPr>
          <p:cNvPr id="172035" name="Rectangle 2">
            <a:extLst>
              <a:ext uri="{FF2B5EF4-FFF2-40B4-BE49-F238E27FC236}">
                <a16:creationId xmlns:a16="http://schemas.microsoft.com/office/drawing/2014/main" id="{D1EFBDDF-0FBE-67A9-02D5-403D64C3EE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3">
            <a:extLst>
              <a:ext uri="{FF2B5EF4-FFF2-40B4-BE49-F238E27FC236}">
                <a16:creationId xmlns:a16="http://schemas.microsoft.com/office/drawing/2014/main" id="{617B34E1-8FB7-BB11-89BF-75A74A607C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7B48FCAC-7A7E-583F-5296-3C40D18014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A0175E-72EF-4759-990B-F4C30A704096}" type="slidenum">
              <a:rPr lang="tr-TR" altLang="tr-TR" smtClean="0">
                <a:latin typeface="Arial" panose="020B0604020202020204" pitchFamily="34" charset="0"/>
              </a:rPr>
              <a:pPr>
                <a:spcBef>
                  <a:spcPct val="0"/>
                </a:spcBef>
              </a:pPr>
              <a:t>101</a:t>
            </a:fld>
            <a:endParaRPr lang="tr-TR" altLang="tr-TR">
              <a:latin typeface="Arial" panose="020B0604020202020204" pitchFamily="34" charset="0"/>
            </a:endParaRPr>
          </a:p>
        </p:txBody>
      </p:sp>
      <p:sp>
        <p:nvSpPr>
          <p:cNvPr id="174083" name="Rectangle 2">
            <a:extLst>
              <a:ext uri="{FF2B5EF4-FFF2-40B4-BE49-F238E27FC236}">
                <a16:creationId xmlns:a16="http://schemas.microsoft.com/office/drawing/2014/main" id="{320654F4-7863-3DEA-B708-B81C756499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Rectangle 3">
            <a:extLst>
              <a:ext uri="{FF2B5EF4-FFF2-40B4-BE49-F238E27FC236}">
                <a16:creationId xmlns:a16="http://schemas.microsoft.com/office/drawing/2014/main" id="{3CBFDA1B-1714-5A47-DDA4-541E822AFF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20F0DA1E-4761-AAD0-F18F-8C963F53B7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EC0126-2F00-4C69-8BE1-A8F8E90B037C}" type="slidenum">
              <a:rPr lang="tr-TR" altLang="tr-TR" smtClean="0">
                <a:latin typeface="Arial" panose="020B0604020202020204" pitchFamily="34" charset="0"/>
              </a:rPr>
              <a:pPr>
                <a:spcBef>
                  <a:spcPct val="0"/>
                </a:spcBef>
              </a:pPr>
              <a:t>102</a:t>
            </a:fld>
            <a:endParaRPr lang="tr-TR" altLang="tr-TR">
              <a:latin typeface="Arial" panose="020B0604020202020204" pitchFamily="34" charset="0"/>
            </a:endParaRPr>
          </a:p>
        </p:txBody>
      </p:sp>
      <p:sp>
        <p:nvSpPr>
          <p:cNvPr id="176131" name="Rectangle 2">
            <a:extLst>
              <a:ext uri="{FF2B5EF4-FFF2-40B4-BE49-F238E27FC236}">
                <a16:creationId xmlns:a16="http://schemas.microsoft.com/office/drawing/2014/main" id="{83E6481D-5EC3-6222-3D9A-7EB745F4C2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a:extLst>
              <a:ext uri="{FF2B5EF4-FFF2-40B4-BE49-F238E27FC236}">
                <a16:creationId xmlns:a16="http://schemas.microsoft.com/office/drawing/2014/main" id="{5DD33066-D976-42B2-2EE0-D2EA91444D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5F2926D9-5786-8AA5-6F8A-82BB36BDE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DED0D8-7529-46C0-8E9B-4F103BA4A3E9}" type="slidenum">
              <a:rPr lang="tr-TR" altLang="tr-TR" smtClean="0">
                <a:latin typeface="Arial" panose="020B0604020202020204" pitchFamily="34" charset="0"/>
              </a:rPr>
              <a:pPr>
                <a:spcBef>
                  <a:spcPct val="0"/>
                </a:spcBef>
              </a:pPr>
              <a:t>103</a:t>
            </a:fld>
            <a:endParaRPr lang="tr-TR" altLang="tr-TR">
              <a:latin typeface="Arial" panose="020B0604020202020204" pitchFamily="34" charset="0"/>
            </a:endParaRPr>
          </a:p>
        </p:txBody>
      </p:sp>
      <p:sp>
        <p:nvSpPr>
          <p:cNvPr id="178179" name="Rectangle 2">
            <a:extLst>
              <a:ext uri="{FF2B5EF4-FFF2-40B4-BE49-F238E27FC236}">
                <a16:creationId xmlns:a16="http://schemas.microsoft.com/office/drawing/2014/main" id="{E2A63D05-9EEB-4158-9D74-00D79439A0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a:extLst>
              <a:ext uri="{FF2B5EF4-FFF2-40B4-BE49-F238E27FC236}">
                <a16:creationId xmlns:a16="http://schemas.microsoft.com/office/drawing/2014/main" id="{7CEE89FC-D1B5-47A3-3D05-6E72502454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A71DA86B-4EE6-7514-7CE0-1193971BEE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FDC9E0-DB39-47E6-A6B9-2BBDA1476BEA}" type="slidenum">
              <a:rPr lang="tr-TR" altLang="tr-TR" smtClean="0">
                <a:latin typeface="Arial" panose="020B0604020202020204" pitchFamily="34" charset="0"/>
              </a:rPr>
              <a:pPr>
                <a:spcBef>
                  <a:spcPct val="0"/>
                </a:spcBef>
              </a:pPr>
              <a:t>104</a:t>
            </a:fld>
            <a:endParaRPr lang="tr-TR" altLang="tr-TR">
              <a:latin typeface="Arial" panose="020B0604020202020204" pitchFamily="34" charset="0"/>
            </a:endParaRPr>
          </a:p>
        </p:txBody>
      </p:sp>
      <p:sp>
        <p:nvSpPr>
          <p:cNvPr id="180227" name="Rectangle 2">
            <a:extLst>
              <a:ext uri="{FF2B5EF4-FFF2-40B4-BE49-F238E27FC236}">
                <a16:creationId xmlns:a16="http://schemas.microsoft.com/office/drawing/2014/main" id="{72662354-9BCA-AC8F-0751-E52BDCC55F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a:extLst>
              <a:ext uri="{FF2B5EF4-FFF2-40B4-BE49-F238E27FC236}">
                <a16:creationId xmlns:a16="http://schemas.microsoft.com/office/drawing/2014/main" id="{35F74A4E-A20F-7547-AD8E-3AFCD42312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8C8CCA0F-C45C-33CC-FDF7-9CB4184505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2283C6-76F7-4BEA-93B7-325F766AAE55}" type="slidenum">
              <a:rPr lang="tr-TR" altLang="tr-TR" smtClean="0">
                <a:latin typeface="Arial" panose="020B0604020202020204" pitchFamily="34" charset="0"/>
              </a:rPr>
              <a:pPr>
                <a:spcBef>
                  <a:spcPct val="0"/>
                </a:spcBef>
              </a:pPr>
              <a:t>105</a:t>
            </a:fld>
            <a:endParaRPr lang="tr-TR" altLang="tr-TR">
              <a:latin typeface="Arial" panose="020B0604020202020204" pitchFamily="34" charset="0"/>
            </a:endParaRPr>
          </a:p>
        </p:txBody>
      </p:sp>
      <p:sp>
        <p:nvSpPr>
          <p:cNvPr id="182275" name="Rectangle 2">
            <a:extLst>
              <a:ext uri="{FF2B5EF4-FFF2-40B4-BE49-F238E27FC236}">
                <a16:creationId xmlns:a16="http://schemas.microsoft.com/office/drawing/2014/main" id="{E668BA5E-2394-2F2C-7FD8-2E58CB2A8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6" name="Rectangle 3">
            <a:extLst>
              <a:ext uri="{FF2B5EF4-FFF2-40B4-BE49-F238E27FC236}">
                <a16:creationId xmlns:a16="http://schemas.microsoft.com/office/drawing/2014/main" id="{7397F464-7915-2D04-E589-BBB66FE928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C23EEC44-DD9D-7B12-8306-58B36E39CF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6EEF2B-2161-4FDC-A8C9-3A84FF241257}" type="slidenum">
              <a:rPr lang="tr-TR" altLang="tr-TR" smtClean="0">
                <a:latin typeface="Arial" panose="020B0604020202020204" pitchFamily="34" charset="0"/>
              </a:rPr>
              <a:pPr>
                <a:spcBef>
                  <a:spcPct val="0"/>
                </a:spcBef>
              </a:pPr>
              <a:t>106</a:t>
            </a:fld>
            <a:endParaRPr lang="tr-TR" altLang="tr-TR">
              <a:latin typeface="Arial" panose="020B0604020202020204" pitchFamily="34" charset="0"/>
            </a:endParaRPr>
          </a:p>
        </p:txBody>
      </p:sp>
      <p:sp>
        <p:nvSpPr>
          <p:cNvPr id="184323" name="Rectangle 2">
            <a:extLst>
              <a:ext uri="{FF2B5EF4-FFF2-40B4-BE49-F238E27FC236}">
                <a16:creationId xmlns:a16="http://schemas.microsoft.com/office/drawing/2014/main" id="{024D10C8-9E4D-6E61-13C4-1330AA462B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a:extLst>
              <a:ext uri="{FF2B5EF4-FFF2-40B4-BE49-F238E27FC236}">
                <a16:creationId xmlns:a16="http://schemas.microsoft.com/office/drawing/2014/main" id="{15B95019-928B-E0F0-EC54-3323487B89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D3D01CB-76A6-BF2D-9401-371F4D4F89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CC4FA2-70E1-4F4A-AA2F-4748DBD4E3E5}" type="slidenum">
              <a:rPr lang="tr-TR" altLang="tr-TR" smtClean="0">
                <a:latin typeface="Times New Roman" panose="02020603050405020304" pitchFamily="18" charset="0"/>
              </a:rPr>
              <a:pPr>
                <a:spcBef>
                  <a:spcPct val="0"/>
                </a:spcBef>
              </a:pPr>
              <a:t>7</a:t>
            </a:fld>
            <a:endParaRPr lang="tr-TR" altLang="tr-TR">
              <a:latin typeface="Times New Roman" panose="02020603050405020304" pitchFamily="18" charset="0"/>
            </a:endParaRPr>
          </a:p>
        </p:txBody>
      </p:sp>
      <p:sp>
        <p:nvSpPr>
          <p:cNvPr id="20483" name="Rectangle 2">
            <a:extLst>
              <a:ext uri="{FF2B5EF4-FFF2-40B4-BE49-F238E27FC236}">
                <a16:creationId xmlns:a16="http://schemas.microsoft.com/office/drawing/2014/main" id="{7D4140FC-F32A-9A63-83DA-5B4FCF3562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421F4763-6153-9649-5FC0-DC718834F5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6E7890D3-707D-CCBC-439F-12A621E886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B43AF-665E-4C17-B2B2-F6211D2918BE}" type="slidenum">
              <a:rPr lang="tr-TR" altLang="tr-TR" smtClean="0">
                <a:latin typeface="Arial" panose="020B0604020202020204" pitchFamily="34" charset="0"/>
              </a:rPr>
              <a:pPr>
                <a:spcBef>
                  <a:spcPct val="0"/>
                </a:spcBef>
              </a:pPr>
              <a:t>107</a:t>
            </a:fld>
            <a:endParaRPr lang="tr-TR" altLang="tr-TR">
              <a:latin typeface="Arial" panose="020B0604020202020204" pitchFamily="34" charset="0"/>
            </a:endParaRPr>
          </a:p>
        </p:txBody>
      </p:sp>
      <p:sp>
        <p:nvSpPr>
          <p:cNvPr id="186371" name="Rectangle 2">
            <a:extLst>
              <a:ext uri="{FF2B5EF4-FFF2-40B4-BE49-F238E27FC236}">
                <a16:creationId xmlns:a16="http://schemas.microsoft.com/office/drawing/2014/main" id="{1EEC392F-3E26-39E0-1AB0-988639D03E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Rectangle 3">
            <a:extLst>
              <a:ext uri="{FF2B5EF4-FFF2-40B4-BE49-F238E27FC236}">
                <a16:creationId xmlns:a16="http://schemas.microsoft.com/office/drawing/2014/main" id="{F951DAE9-7DC3-E3E1-5F74-1F41F6558F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7872FC84-0D6A-F60F-3370-14D12FDC69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987A23-1999-4229-9CD9-1873D72348F6}" type="slidenum">
              <a:rPr lang="tr-TR" altLang="tr-TR" smtClean="0">
                <a:latin typeface="Arial" panose="020B0604020202020204" pitchFamily="34" charset="0"/>
              </a:rPr>
              <a:pPr>
                <a:spcBef>
                  <a:spcPct val="0"/>
                </a:spcBef>
              </a:pPr>
              <a:t>108</a:t>
            </a:fld>
            <a:endParaRPr lang="tr-TR" altLang="tr-TR">
              <a:latin typeface="Arial" panose="020B0604020202020204" pitchFamily="34" charset="0"/>
            </a:endParaRPr>
          </a:p>
        </p:txBody>
      </p:sp>
      <p:sp>
        <p:nvSpPr>
          <p:cNvPr id="188419" name="Rectangle 2">
            <a:extLst>
              <a:ext uri="{FF2B5EF4-FFF2-40B4-BE49-F238E27FC236}">
                <a16:creationId xmlns:a16="http://schemas.microsoft.com/office/drawing/2014/main" id="{2E8FFD7F-E182-581C-E659-9C5DCD26B4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0" name="Rectangle 3">
            <a:extLst>
              <a:ext uri="{FF2B5EF4-FFF2-40B4-BE49-F238E27FC236}">
                <a16:creationId xmlns:a16="http://schemas.microsoft.com/office/drawing/2014/main" id="{669D0026-1014-E277-72E4-A4A2DBF384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92E3C54D-F14B-82E8-B0F3-50236E4030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06C4F6-9B78-42E1-AFDD-9338B5C1AA18}" type="slidenum">
              <a:rPr lang="tr-TR" altLang="tr-TR" smtClean="0">
                <a:latin typeface="Arial" panose="020B0604020202020204" pitchFamily="34" charset="0"/>
              </a:rPr>
              <a:pPr>
                <a:spcBef>
                  <a:spcPct val="0"/>
                </a:spcBef>
              </a:pPr>
              <a:t>109</a:t>
            </a:fld>
            <a:endParaRPr lang="tr-TR" altLang="tr-TR">
              <a:latin typeface="Arial" panose="020B0604020202020204" pitchFamily="34" charset="0"/>
            </a:endParaRPr>
          </a:p>
        </p:txBody>
      </p:sp>
      <p:sp>
        <p:nvSpPr>
          <p:cNvPr id="190467" name="Rectangle 2">
            <a:extLst>
              <a:ext uri="{FF2B5EF4-FFF2-40B4-BE49-F238E27FC236}">
                <a16:creationId xmlns:a16="http://schemas.microsoft.com/office/drawing/2014/main" id="{808D7F07-5F5B-E391-471D-97DD578FB2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8" name="Rectangle 3">
            <a:extLst>
              <a:ext uri="{FF2B5EF4-FFF2-40B4-BE49-F238E27FC236}">
                <a16:creationId xmlns:a16="http://schemas.microsoft.com/office/drawing/2014/main" id="{09E74952-56D9-7A56-E042-8635F330DF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2A410BB1-FB07-748B-75A8-0C6F32FF4F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754D29-3962-45A1-BE86-E1EFD2E5125A}" type="slidenum">
              <a:rPr lang="tr-TR" altLang="tr-TR" smtClean="0">
                <a:latin typeface="Arial" panose="020B0604020202020204" pitchFamily="34" charset="0"/>
              </a:rPr>
              <a:pPr>
                <a:spcBef>
                  <a:spcPct val="0"/>
                </a:spcBef>
              </a:pPr>
              <a:t>110</a:t>
            </a:fld>
            <a:endParaRPr lang="tr-TR" altLang="tr-TR">
              <a:latin typeface="Arial" panose="020B0604020202020204" pitchFamily="34" charset="0"/>
            </a:endParaRPr>
          </a:p>
        </p:txBody>
      </p:sp>
      <p:sp>
        <p:nvSpPr>
          <p:cNvPr id="192515" name="Rectangle 2">
            <a:extLst>
              <a:ext uri="{FF2B5EF4-FFF2-40B4-BE49-F238E27FC236}">
                <a16:creationId xmlns:a16="http://schemas.microsoft.com/office/drawing/2014/main" id="{FC1889DD-AD0B-B4AC-69A1-3AAD3CB2F0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6" name="Rectangle 3">
            <a:extLst>
              <a:ext uri="{FF2B5EF4-FFF2-40B4-BE49-F238E27FC236}">
                <a16:creationId xmlns:a16="http://schemas.microsoft.com/office/drawing/2014/main" id="{6E4368CE-2347-4447-4E9D-EBC9E4464D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D574D2E0-91C5-3F21-8E95-5805802DA8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2CA30B-217D-4F5A-AFDD-3CF78AC6B964}" type="slidenum">
              <a:rPr lang="tr-TR" altLang="tr-TR" smtClean="0">
                <a:latin typeface="Arial" panose="020B0604020202020204" pitchFamily="34" charset="0"/>
              </a:rPr>
              <a:pPr>
                <a:spcBef>
                  <a:spcPct val="0"/>
                </a:spcBef>
              </a:pPr>
              <a:t>111</a:t>
            </a:fld>
            <a:endParaRPr lang="tr-TR" altLang="tr-TR">
              <a:latin typeface="Arial" panose="020B0604020202020204" pitchFamily="34" charset="0"/>
            </a:endParaRPr>
          </a:p>
        </p:txBody>
      </p:sp>
      <p:sp>
        <p:nvSpPr>
          <p:cNvPr id="194563" name="Rectangle 2">
            <a:extLst>
              <a:ext uri="{FF2B5EF4-FFF2-40B4-BE49-F238E27FC236}">
                <a16:creationId xmlns:a16="http://schemas.microsoft.com/office/drawing/2014/main" id="{3092065C-3CFE-B57D-196D-FA2C308175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3">
            <a:extLst>
              <a:ext uri="{FF2B5EF4-FFF2-40B4-BE49-F238E27FC236}">
                <a16:creationId xmlns:a16="http://schemas.microsoft.com/office/drawing/2014/main" id="{B7C7281E-9E9A-6E26-308F-6ABC8CA1C4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2469892C-15DA-E442-8229-E14CC544D4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A1B209-64C5-4D92-9A3E-1F1FF20908FE}" type="slidenum">
              <a:rPr lang="tr-TR" altLang="tr-TR" smtClean="0">
                <a:latin typeface="Arial" panose="020B0604020202020204" pitchFamily="34" charset="0"/>
              </a:rPr>
              <a:pPr>
                <a:spcBef>
                  <a:spcPct val="0"/>
                </a:spcBef>
              </a:pPr>
              <a:t>112</a:t>
            </a:fld>
            <a:endParaRPr lang="tr-TR" altLang="tr-TR">
              <a:latin typeface="Arial" panose="020B0604020202020204" pitchFamily="34" charset="0"/>
            </a:endParaRPr>
          </a:p>
        </p:txBody>
      </p:sp>
      <p:sp>
        <p:nvSpPr>
          <p:cNvPr id="196611" name="Rectangle 2">
            <a:extLst>
              <a:ext uri="{FF2B5EF4-FFF2-40B4-BE49-F238E27FC236}">
                <a16:creationId xmlns:a16="http://schemas.microsoft.com/office/drawing/2014/main" id="{A7AB89F8-B3EC-F7DD-CCF5-4744E393B2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2" name="Rectangle 3">
            <a:extLst>
              <a:ext uri="{FF2B5EF4-FFF2-40B4-BE49-F238E27FC236}">
                <a16:creationId xmlns:a16="http://schemas.microsoft.com/office/drawing/2014/main" id="{B24FA1BA-DBEA-77FD-F6A9-355CB2BB49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A265EA4D-C3F1-7D43-1076-6BEF1D70E4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029F2C-DD9E-47FD-81C9-8154310FCF28}" type="slidenum">
              <a:rPr lang="tr-TR" altLang="tr-TR" smtClean="0">
                <a:latin typeface="Arial" panose="020B0604020202020204" pitchFamily="34" charset="0"/>
              </a:rPr>
              <a:pPr>
                <a:spcBef>
                  <a:spcPct val="0"/>
                </a:spcBef>
              </a:pPr>
              <a:t>113</a:t>
            </a:fld>
            <a:endParaRPr lang="tr-TR" altLang="tr-TR">
              <a:latin typeface="Arial" panose="020B0604020202020204" pitchFamily="34" charset="0"/>
            </a:endParaRPr>
          </a:p>
        </p:txBody>
      </p:sp>
      <p:sp>
        <p:nvSpPr>
          <p:cNvPr id="200707" name="Rectangle 2">
            <a:extLst>
              <a:ext uri="{FF2B5EF4-FFF2-40B4-BE49-F238E27FC236}">
                <a16:creationId xmlns:a16="http://schemas.microsoft.com/office/drawing/2014/main" id="{CD60FA7E-6CE6-BA13-816B-2081B91A3E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a:extLst>
              <a:ext uri="{FF2B5EF4-FFF2-40B4-BE49-F238E27FC236}">
                <a16:creationId xmlns:a16="http://schemas.microsoft.com/office/drawing/2014/main" id="{88B59F00-1CC3-960A-5BBF-B562A6E469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B300608F-855A-9A63-46F8-2F4D0872FD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285AFD-A0F4-4D80-B29B-3EAC17B68E13}" type="slidenum">
              <a:rPr lang="tr-TR" altLang="tr-TR" smtClean="0">
                <a:latin typeface="Arial" panose="020B0604020202020204" pitchFamily="34" charset="0"/>
              </a:rPr>
              <a:pPr>
                <a:spcBef>
                  <a:spcPct val="0"/>
                </a:spcBef>
              </a:pPr>
              <a:t>114</a:t>
            </a:fld>
            <a:endParaRPr lang="tr-TR" altLang="tr-TR">
              <a:latin typeface="Arial" panose="020B0604020202020204" pitchFamily="34" charset="0"/>
            </a:endParaRPr>
          </a:p>
        </p:txBody>
      </p:sp>
      <p:sp>
        <p:nvSpPr>
          <p:cNvPr id="202755" name="Rectangle 2">
            <a:extLst>
              <a:ext uri="{FF2B5EF4-FFF2-40B4-BE49-F238E27FC236}">
                <a16:creationId xmlns:a16="http://schemas.microsoft.com/office/drawing/2014/main" id="{BADD64B1-C741-13BF-5370-72CDE8894E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6" name="Rectangle 3">
            <a:extLst>
              <a:ext uri="{FF2B5EF4-FFF2-40B4-BE49-F238E27FC236}">
                <a16:creationId xmlns:a16="http://schemas.microsoft.com/office/drawing/2014/main" id="{C389D923-E70D-C21F-E7E4-2494B9F7ED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2997004-B4D8-CCB2-6C92-F73005AC81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67DD57-4E5C-496A-B966-5754B6DFF34E}" type="slidenum">
              <a:rPr lang="tr-TR" altLang="tr-TR"/>
              <a:pPr eaLnBrk="1" hangingPunct="1"/>
              <a:t>120</a:t>
            </a:fld>
            <a:endParaRPr lang="tr-TR" altLang="tr-TR"/>
          </a:p>
        </p:txBody>
      </p:sp>
      <p:sp>
        <p:nvSpPr>
          <p:cNvPr id="37891" name="Rectangle 2">
            <a:extLst>
              <a:ext uri="{FF2B5EF4-FFF2-40B4-BE49-F238E27FC236}">
                <a16:creationId xmlns:a16="http://schemas.microsoft.com/office/drawing/2014/main" id="{1903DB2C-211B-113A-5857-3D46F7625EB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FC19D36-25DF-95D0-D447-803CCF6F67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a:extLst>
              <a:ext uri="{FF2B5EF4-FFF2-40B4-BE49-F238E27FC236}">
                <a16:creationId xmlns:a16="http://schemas.microsoft.com/office/drawing/2014/main" id="{10030588-8396-E893-C783-0073E142CB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18C10C-8B27-410C-BEAB-9DD0011060C3}" type="slidenum">
              <a:rPr lang="tr-TR" altLang="tr-TR" smtClean="0">
                <a:latin typeface="Arial" panose="020B0604020202020204" pitchFamily="34" charset="0"/>
              </a:rPr>
              <a:pPr>
                <a:spcBef>
                  <a:spcPct val="0"/>
                </a:spcBef>
              </a:pPr>
              <a:t>177</a:t>
            </a:fld>
            <a:endParaRPr lang="tr-TR" altLang="tr-TR">
              <a:latin typeface="Arial" panose="020B0604020202020204" pitchFamily="34" charset="0"/>
            </a:endParaRPr>
          </a:p>
        </p:txBody>
      </p:sp>
      <p:sp>
        <p:nvSpPr>
          <p:cNvPr id="581635" name="Rectangle 2">
            <a:extLst>
              <a:ext uri="{FF2B5EF4-FFF2-40B4-BE49-F238E27FC236}">
                <a16:creationId xmlns:a16="http://schemas.microsoft.com/office/drawing/2014/main" id="{3BC3281D-4854-55BA-99A6-E7CB9D3C09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1636" name="Rectangle 3">
            <a:extLst>
              <a:ext uri="{FF2B5EF4-FFF2-40B4-BE49-F238E27FC236}">
                <a16:creationId xmlns:a16="http://schemas.microsoft.com/office/drawing/2014/main" id="{C62E3ECD-EF68-29ED-D2D5-1EC154836B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C3B6AE2-C466-43E9-10FB-A7DEB21896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4B3551-539C-42F2-976B-FA2441DB65C1}" type="slidenum">
              <a:rPr lang="tr-TR" altLang="tr-TR" smtClean="0">
                <a:latin typeface="Arial" panose="020B0604020202020204" pitchFamily="34" charset="0"/>
              </a:rPr>
              <a:pPr>
                <a:spcBef>
                  <a:spcPct val="0"/>
                </a:spcBef>
              </a:pPr>
              <a:t>8</a:t>
            </a:fld>
            <a:endParaRPr lang="tr-TR" altLang="tr-TR">
              <a:latin typeface="Arial" panose="020B0604020202020204" pitchFamily="34" charset="0"/>
            </a:endParaRPr>
          </a:p>
        </p:txBody>
      </p:sp>
      <p:sp>
        <p:nvSpPr>
          <p:cNvPr id="22531" name="Rectangle 2">
            <a:extLst>
              <a:ext uri="{FF2B5EF4-FFF2-40B4-BE49-F238E27FC236}">
                <a16:creationId xmlns:a16="http://schemas.microsoft.com/office/drawing/2014/main" id="{9BDDD862-7852-F11D-0CDC-1C3039BBB4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E5E2249B-27E1-859A-9ABB-C68C6B353A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a:extLst>
              <a:ext uri="{FF2B5EF4-FFF2-40B4-BE49-F238E27FC236}">
                <a16:creationId xmlns:a16="http://schemas.microsoft.com/office/drawing/2014/main" id="{C00A8A5F-4EE4-116C-6624-8D8A250837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E18B28-BC70-4E91-8B98-091A5DC13244}" type="slidenum">
              <a:rPr lang="tr-TR" altLang="tr-TR" smtClean="0">
                <a:latin typeface="Arial" panose="020B0604020202020204" pitchFamily="34" charset="0"/>
              </a:rPr>
              <a:pPr>
                <a:spcBef>
                  <a:spcPct val="0"/>
                </a:spcBef>
              </a:pPr>
              <a:t>178</a:t>
            </a:fld>
            <a:endParaRPr lang="tr-TR" altLang="tr-TR">
              <a:latin typeface="Arial" panose="020B0604020202020204" pitchFamily="34" charset="0"/>
            </a:endParaRPr>
          </a:p>
        </p:txBody>
      </p:sp>
      <p:sp>
        <p:nvSpPr>
          <p:cNvPr id="585731" name="Rectangle 2">
            <a:extLst>
              <a:ext uri="{FF2B5EF4-FFF2-40B4-BE49-F238E27FC236}">
                <a16:creationId xmlns:a16="http://schemas.microsoft.com/office/drawing/2014/main" id="{898ABDB1-81AE-ECFC-7102-C82B163B6F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5732" name="Rectangle 3">
            <a:extLst>
              <a:ext uri="{FF2B5EF4-FFF2-40B4-BE49-F238E27FC236}">
                <a16:creationId xmlns:a16="http://schemas.microsoft.com/office/drawing/2014/main" id="{80367837-14FD-0C2A-6248-AEBEE25179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DAD6E29-299A-E27D-3D6A-6A64BFC75D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829435-A84C-4C08-9248-3CEFA0BCFB97}" type="slidenum">
              <a:rPr lang="tr-TR" altLang="tr-TR" smtClean="0">
                <a:latin typeface="Arial" panose="020B0604020202020204" pitchFamily="34" charset="0"/>
              </a:rPr>
              <a:pPr>
                <a:spcBef>
                  <a:spcPct val="0"/>
                </a:spcBef>
              </a:pPr>
              <a:t>10</a:t>
            </a:fld>
            <a:endParaRPr lang="tr-TR" altLang="tr-TR">
              <a:latin typeface="Arial" panose="020B0604020202020204" pitchFamily="34" charset="0"/>
            </a:endParaRPr>
          </a:p>
        </p:txBody>
      </p:sp>
      <p:sp>
        <p:nvSpPr>
          <p:cNvPr id="25603" name="Rectangle 2">
            <a:extLst>
              <a:ext uri="{FF2B5EF4-FFF2-40B4-BE49-F238E27FC236}">
                <a16:creationId xmlns:a16="http://schemas.microsoft.com/office/drawing/2014/main" id="{84463602-6E3D-AD46-3245-4C090151FE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719023E6-D471-A91D-80C2-493BB8071E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812A73A-7D6E-54B6-CF3D-98468E448D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D4D6BB-18BE-4328-B9EF-BF000CABB1F8}" type="slidenum">
              <a:rPr lang="tr-TR" altLang="tr-TR" smtClean="0">
                <a:latin typeface="Arial" panose="020B0604020202020204" pitchFamily="34" charset="0"/>
              </a:rPr>
              <a:pPr>
                <a:spcBef>
                  <a:spcPct val="0"/>
                </a:spcBef>
              </a:pPr>
              <a:t>11</a:t>
            </a:fld>
            <a:endParaRPr lang="tr-TR" altLang="tr-TR">
              <a:latin typeface="Arial" panose="020B0604020202020204" pitchFamily="34" charset="0"/>
            </a:endParaRPr>
          </a:p>
        </p:txBody>
      </p:sp>
      <p:sp>
        <p:nvSpPr>
          <p:cNvPr id="27651" name="Rectangle 2">
            <a:extLst>
              <a:ext uri="{FF2B5EF4-FFF2-40B4-BE49-F238E27FC236}">
                <a16:creationId xmlns:a16="http://schemas.microsoft.com/office/drawing/2014/main" id="{32E9FB04-A56A-15EC-355D-2B98DA47BE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47521F05-8E1D-BF7E-C907-C167522DD6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1071E73-25B1-B173-CE5D-7327B23A9A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45ABFA-AFEC-442C-BB40-406265E06E61}" type="slidenum">
              <a:rPr lang="tr-TR" altLang="tr-TR" smtClean="0">
                <a:latin typeface="Arial" panose="020B0604020202020204" pitchFamily="34" charset="0"/>
              </a:rPr>
              <a:pPr>
                <a:spcBef>
                  <a:spcPct val="0"/>
                </a:spcBef>
              </a:pPr>
              <a:t>12</a:t>
            </a:fld>
            <a:endParaRPr lang="tr-TR" altLang="tr-TR">
              <a:latin typeface="Arial" panose="020B0604020202020204" pitchFamily="34" charset="0"/>
            </a:endParaRPr>
          </a:p>
        </p:txBody>
      </p:sp>
      <p:sp>
        <p:nvSpPr>
          <p:cNvPr id="29699" name="Rectangle 2">
            <a:extLst>
              <a:ext uri="{FF2B5EF4-FFF2-40B4-BE49-F238E27FC236}">
                <a16:creationId xmlns:a16="http://schemas.microsoft.com/office/drawing/2014/main" id="{F0184D18-5D27-7C91-8EFB-C4FDE96C61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DBF724DF-0D23-E435-48EE-63902EBC0C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0C3A6D-FD8F-F349-50BA-6259D4D0010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A3A1564-95EC-CC35-24AF-79F9E08C9E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C2373C4-C175-5713-85CC-68A809B310D2}"/>
              </a:ext>
            </a:extLst>
          </p:cNvPr>
          <p:cNvSpPr>
            <a:spLocks noGrp="1"/>
          </p:cNvSpPr>
          <p:nvPr>
            <p:ph type="dt" sz="half" idx="10"/>
          </p:nvPr>
        </p:nvSpPr>
        <p:spPr/>
        <p:txBody>
          <a:bodyPr/>
          <a:lstStyle/>
          <a:p>
            <a:fld id="{BDA6F2CC-7A21-4142-AF91-239CA769FF2B}" type="datetime8">
              <a:rPr lang="tr-TR" smtClean="0"/>
              <a:t>4.09.2025 23:10</a:t>
            </a:fld>
            <a:endParaRPr lang="tr-TR"/>
          </a:p>
        </p:txBody>
      </p:sp>
      <p:sp>
        <p:nvSpPr>
          <p:cNvPr id="5" name="Alt Bilgi Yer Tutucusu 4">
            <a:extLst>
              <a:ext uri="{FF2B5EF4-FFF2-40B4-BE49-F238E27FC236}">
                <a16:creationId xmlns:a16="http://schemas.microsoft.com/office/drawing/2014/main" id="{D01FCEE8-4A79-96A2-3115-1396D847DE76}"/>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0DE9933A-04EF-314A-9750-1D56073E430A}"/>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296104482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359516-F685-588D-69D6-045A5364B0E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8157D1E-0325-6889-75A9-C5D578597F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4E25D6C-BC3E-5D8C-ED8A-FDAE1B8F6290}"/>
              </a:ext>
            </a:extLst>
          </p:cNvPr>
          <p:cNvSpPr>
            <a:spLocks noGrp="1"/>
          </p:cNvSpPr>
          <p:nvPr>
            <p:ph type="dt" sz="half" idx="10"/>
          </p:nvPr>
        </p:nvSpPr>
        <p:spPr/>
        <p:txBody>
          <a:bodyPr/>
          <a:lstStyle/>
          <a:p>
            <a:fld id="{E1685F9B-5F2E-4E65-BD90-0F1B564FDB14}" type="datetime8">
              <a:rPr lang="tr-TR" smtClean="0"/>
              <a:t>4.09.2025 23:10</a:t>
            </a:fld>
            <a:endParaRPr lang="tr-TR"/>
          </a:p>
        </p:txBody>
      </p:sp>
      <p:sp>
        <p:nvSpPr>
          <p:cNvPr id="5" name="Alt Bilgi Yer Tutucusu 4">
            <a:extLst>
              <a:ext uri="{FF2B5EF4-FFF2-40B4-BE49-F238E27FC236}">
                <a16:creationId xmlns:a16="http://schemas.microsoft.com/office/drawing/2014/main" id="{9CAD255A-319D-4954-9973-F4E9B9714EFE}"/>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94747A8C-418E-FE70-2E65-EE35C5CD3061}"/>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160882448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6BE1B5D-4E00-53FB-7990-828FA523E04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578D72E-20FE-09F8-0A4E-40EBD58F3B9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5417AF-4713-DFF6-4847-C4B33A055C79}"/>
              </a:ext>
            </a:extLst>
          </p:cNvPr>
          <p:cNvSpPr>
            <a:spLocks noGrp="1"/>
          </p:cNvSpPr>
          <p:nvPr>
            <p:ph type="dt" sz="half" idx="10"/>
          </p:nvPr>
        </p:nvSpPr>
        <p:spPr/>
        <p:txBody>
          <a:bodyPr/>
          <a:lstStyle/>
          <a:p>
            <a:fld id="{ACD37CAF-5224-438F-ADFA-E12B85CD543F}" type="datetime8">
              <a:rPr lang="tr-TR" smtClean="0"/>
              <a:t>4.09.2025 23:10</a:t>
            </a:fld>
            <a:endParaRPr lang="tr-TR"/>
          </a:p>
        </p:txBody>
      </p:sp>
      <p:sp>
        <p:nvSpPr>
          <p:cNvPr id="5" name="Alt Bilgi Yer Tutucusu 4">
            <a:extLst>
              <a:ext uri="{FF2B5EF4-FFF2-40B4-BE49-F238E27FC236}">
                <a16:creationId xmlns:a16="http://schemas.microsoft.com/office/drawing/2014/main" id="{A04811D6-F2AB-3F43-DD27-4D0040E377AC}"/>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CFA924A1-CE40-8D9B-B178-5D6A737A0912}"/>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176754291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457200"/>
            <a:ext cx="10972800" cy="1371600"/>
          </a:xfrm>
        </p:spPr>
        <p:txBody>
          <a:bodyPr/>
          <a:lstStyle/>
          <a:p>
            <a:r>
              <a:rPr lang="tr-TR"/>
              <a:t>Asıl başlık stili için tıklatın</a:t>
            </a:r>
          </a:p>
        </p:txBody>
      </p:sp>
      <p:sp>
        <p:nvSpPr>
          <p:cNvPr id="3" name="2 Metin Yer Tutucusu"/>
          <p:cNvSpPr>
            <a:spLocks noGrp="1"/>
          </p:cNvSpPr>
          <p:nvPr>
            <p:ph type="body" sz="half" idx="1"/>
          </p:nvPr>
        </p:nvSpPr>
        <p:spPr>
          <a:xfrm>
            <a:off x="609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6197600" y="1981200"/>
            <a:ext cx="53848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6197600" y="4000500"/>
            <a:ext cx="5384800" cy="18669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Date Placeholder 3">
            <a:extLst>
              <a:ext uri="{FF2B5EF4-FFF2-40B4-BE49-F238E27FC236}">
                <a16:creationId xmlns:a16="http://schemas.microsoft.com/office/drawing/2014/main" id="{6B8E7F00-BB31-9BA8-58AD-EB44154D5621}"/>
              </a:ext>
            </a:extLst>
          </p:cNvPr>
          <p:cNvSpPr>
            <a:spLocks noGrp="1"/>
          </p:cNvSpPr>
          <p:nvPr>
            <p:ph type="dt" sz="half" idx="10"/>
          </p:nvPr>
        </p:nvSpPr>
        <p:spPr/>
        <p:txBody>
          <a:bodyPr/>
          <a:lstStyle>
            <a:lvl1pPr>
              <a:defRPr/>
            </a:lvl1pPr>
          </a:lstStyle>
          <a:p>
            <a:pPr>
              <a:defRPr/>
            </a:pPr>
            <a:fld id="{D35399B5-3DFE-42BA-AF63-5F12F5376433}" type="datetime8">
              <a:rPr lang="tr-TR" smtClean="0"/>
              <a:t>4.09.2025 23:10</a:t>
            </a:fld>
            <a:endParaRPr lang="tr-TR"/>
          </a:p>
        </p:txBody>
      </p:sp>
      <p:sp>
        <p:nvSpPr>
          <p:cNvPr id="7" name="Footer Placeholder 4">
            <a:extLst>
              <a:ext uri="{FF2B5EF4-FFF2-40B4-BE49-F238E27FC236}">
                <a16:creationId xmlns:a16="http://schemas.microsoft.com/office/drawing/2014/main" id="{8AA8F9A4-7E91-5E33-9962-6B1D289CD98B}"/>
              </a:ext>
            </a:extLst>
          </p:cNvPr>
          <p:cNvSpPr>
            <a:spLocks noGrp="1"/>
          </p:cNvSpPr>
          <p:nvPr>
            <p:ph type="ftr" sz="quarter" idx="11"/>
          </p:nvPr>
        </p:nvSpPr>
        <p:spPr/>
        <p:txBody>
          <a:bodyPr/>
          <a:lstStyle>
            <a:lvl1pPr>
              <a:defRPr/>
            </a:lvl1pPr>
          </a:lstStyle>
          <a:p>
            <a:pPr>
              <a:defRPr/>
            </a:pPr>
            <a:r>
              <a:rPr lang="tr-TR"/>
              <a:t>ARİF DEDE</a:t>
            </a:r>
          </a:p>
        </p:txBody>
      </p:sp>
      <p:sp>
        <p:nvSpPr>
          <p:cNvPr id="8" name="Slide Number Placeholder 5">
            <a:extLst>
              <a:ext uri="{FF2B5EF4-FFF2-40B4-BE49-F238E27FC236}">
                <a16:creationId xmlns:a16="http://schemas.microsoft.com/office/drawing/2014/main" id="{AA71A5BC-488B-42FD-882E-8C33A53DB0BF}"/>
              </a:ext>
            </a:extLst>
          </p:cNvPr>
          <p:cNvSpPr>
            <a:spLocks noGrp="1"/>
          </p:cNvSpPr>
          <p:nvPr>
            <p:ph type="sldNum" sz="quarter" idx="12"/>
          </p:nvPr>
        </p:nvSpPr>
        <p:spPr/>
        <p:txBody>
          <a:bodyPr/>
          <a:lstStyle>
            <a:lvl1pPr>
              <a:defRPr/>
            </a:lvl1pPr>
          </a:lstStyle>
          <a:p>
            <a:fld id="{DA67CE8F-B1FC-45D7-9B0F-1FFFA5B061D1}" type="slidenum">
              <a:rPr lang="tr-TR" altLang="tr-TR"/>
              <a:pPr/>
              <a:t>‹#›</a:t>
            </a:fld>
            <a:endParaRPr lang="tr-TR" altLang="tr-TR"/>
          </a:p>
        </p:txBody>
      </p:sp>
    </p:spTree>
    <p:extLst>
      <p:ext uri="{BB962C8B-B14F-4D97-AF65-F5344CB8AC3E}">
        <p14:creationId xmlns:p14="http://schemas.microsoft.com/office/powerpoint/2010/main" val="87358450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457200"/>
            <a:ext cx="10972800" cy="1371600"/>
          </a:xfrm>
        </p:spPr>
        <p:txBody>
          <a:bodyPr/>
          <a:lstStyle/>
          <a:p>
            <a:r>
              <a:rPr lang="tr-TR"/>
              <a:t>Asıl başlık stili için tıklatın</a:t>
            </a:r>
          </a:p>
        </p:txBody>
      </p:sp>
      <p:sp>
        <p:nvSpPr>
          <p:cNvPr id="3" name="2 Metin Yer Tutucusu"/>
          <p:cNvSpPr>
            <a:spLocks noGrp="1"/>
          </p:cNvSpPr>
          <p:nvPr>
            <p:ph type="body" sz="half" idx="1"/>
          </p:nvPr>
        </p:nvSpPr>
        <p:spPr>
          <a:xfrm>
            <a:off x="609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981200"/>
            <a:ext cx="5384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Date Placeholder 3">
            <a:extLst>
              <a:ext uri="{FF2B5EF4-FFF2-40B4-BE49-F238E27FC236}">
                <a16:creationId xmlns:a16="http://schemas.microsoft.com/office/drawing/2014/main" id="{FF075F4D-41EF-886F-40C3-86FC849119B3}"/>
              </a:ext>
            </a:extLst>
          </p:cNvPr>
          <p:cNvSpPr>
            <a:spLocks noGrp="1"/>
          </p:cNvSpPr>
          <p:nvPr>
            <p:ph type="dt" sz="half" idx="10"/>
          </p:nvPr>
        </p:nvSpPr>
        <p:spPr/>
        <p:txBody>
          <a:bodyPr/>
          <a:lstStyle>
            <a:lvl1pPr>
              <a:defRPr/>
            </a:lvl1pPr>
          </a:lstStyle>
          <a:p>
            <a:pPr>
              <a:defRPr/>
            </a:pPr>
            <a:fld id="{1ED89657-8AA7-476E-BE6A-EBF89A3BD4E6}" type="datetime8">
              <a:rPr lang="tr-TR" smtClean="0"/>
              <a:t>4.09.2025 23:10</a:t>
            </a:fld>
            <a:endParaRPr lang="tr-TR"/>
          </a:p>
        </p:txBody>
      </p:sp>
      <p:sp>
        <p:nvSpPr>
          <p:cNvPr id="6" name="Footer Placeholder 4">
            <a:extLst>
              <a:ext uri="{FF2B5EF4-FFF2-40B4-BE49-F238E27FC236}">
                <a16:creationId xmlns:a16="http://schemas.microsoft.com/office/drawing/2014/main" id="{A46114B6-D043-42A9-3A0E-B67ED15CC3CB}"/>
              </a:ext>
            </a:extLst>
          </p:cNvPr>
          <p:cNvSpPr>
            <a:spLocks noGrp="1"/>
          </p:cNvSpPr>
          <p:nvPr>
            <p:ph type="ftr" sz="quarter" idx="11"/>
          </p:nvPr>
        </p:nvSpPr>
        <p:spPr/>
        <p:txBody>
          <a:bodyPr/>
          <a:lstStyle>
            <a:lvl1pPr>
              <a:defRPr/>
            </a:lvl1pPr>
          </a:lstStyle>
          <a:p>
            <a:pPr>
              <a:defRPr/>
            </a:pPr>
            <a:r>
              <a:rPr lang="tr-TR"/>
              <a:t>ARİF DEDE</a:t>
            </a:r>
          </a:p>
        </p:txBody>
      </p:sp>
      <p:sp>
        <p:nvSpPr>
          <p:cNvPr id="7" name="Slide Number Placeholder 5">
            <a:extLst>
              <a:ext uri="{FF2B5EF4-FFF2-40B4-BE49-F238E27FC236}">
                <a16:creationId xmlns:a16="http://schemas.microsoft.com/office/drawing/2014/main" id="{47BE7610-F2C3-C63D-CCD9-305166CE36F0}"/>
              </a:ext>
            </a:extLst>
          </p:cNvPr>
          <p:cNvSpPr>
            <a:spLocks noGrp="1"/>
          </p:cNvSpPr>
          <p:nvPr>
            <p:ph type="sldNum" sz="quarter" idx="12"/>
          </p:nvPr>
        </p:nvSpPr>
        <p:spPr/>
        <p:txBody>
          <a:bodyPr/>
          <a:lstStyle>
            <a:lvl1pPr>
              <a:defRPr/>
            </a:lvl1pPr>
          </a:lstStyle>
          <a:p>
            <a:fld id="{6948B37B-E202-4F21-B106-E8B7EC65DBB6}" type="slidenum">
              <a:rPr lang="tr-TR" altLang="tr-TR"/>
              <a:pPr/>
              <a:t>‹#›</a:t>
            </a:fld>
            <a:endParaRPr lang="tr-TR" altLang="tr-TR"/>
          </a:p>
        </p:txBody>
      </p:sp>
    </p:spTree>
    <p:extLst>
      <p:ext uri="{BB962C8B-B14F-4D97-AF65-F5344CB8AC3E}">
        <p14:creationId xmlns:p14="http://schemas.microsoft.com/office/powerpoint/2010/main" val="66139819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234F8F-3831-31F6-3782-CD01AC6B662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FC266E4-DC8A-C359-F1CA-4C7904831A1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457E48E-3DA3-DE1E-3E3A-6C64D775BF03}"/>
              </a:ext>
            </a:extLst>
          </p:cNvPr>
          <p:cNvSpPr>
            <a:spLocks noGrp="1"/>
          </p:cNvSpPr>
          <p:nvPr>
            <p:ph type="dt" sz="half" idx="10"/>
          </p:nvPr>
        </p:nvSpPr>
        <p:spPr/>
        <p:txBody>
          <a:bodyPr/>
          <a:lstStyle/>
          <a:p>
            <a:fld id="{2A2BFBF6-FF33-4C8A-933E-1E018FF24FE9}" type="datetime8">
              <a:rPr lang="tr-TR" smtClean="0"/>
              <a:t>4.09.2025 23:10</a:t>
            </a:fld>
            <a:endParaRPr lang="tr-TR"/>
          </a:p>
        </p:txBody>
      </p:sp>
      <p:sp>
        <p:nvSpPr>
          <p:cNvPr id="5" name="Alt Bilgi Yer Tutucusu 4">
            <a:extLst>
              <a:ext uri="{FF2B5EF4-FFF2-40B4-BE49-F238E27FC236}">
                <a16:creationId xmlns:a16="http://schemas.microsoft.com/office/drawing/2014/main" id="{C30D990F-187E-8A13-E1DC-C05DFBBE0322}"/>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5D2EC4D9-3B49-A6F6-426F-E8A55100BEA0}"/>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227636157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AED72C-C26C-8285-C61E-07C31CC71E6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714FB9E-729E-10EE-6618-FBA05705B0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85CE47A-613B-C082-31E9-31C1AD7A436C}"/>
              </a:ext>
            </a:extLst>
          </p:cNvPr>
          <p:cNvSpPr>
            <a:spLocks noGrp="1"/>
          </p:cNvSpPr>
          <p:nvPr>
            <p:ph type="dt" sz="half" idx="10"/>
          </p:nvPr>
        </p:nvSpPr>
        <p:spPr/>
        <p:txBody>
          <a:bodyPr/>
          <a:lstStyle/>
          <a:p>
            <a:fld id="{F0AD3CB2-CAB3-4CC4-BCF0-0B04D71A3C38}" type="datetime8">
              <a:rPr lang="tr-TR" smtClean="0"/>
              <a:t>4.09.2025 23:10</a:t>
            </a:fld>
            <a:endParaRPr lang="tr-TR"/>
          </a:p>
        </p:txBody>
      </p:sp>
      <p:sp>
        <p:nvSpPr>
          <p:cNvPr id="5" name="Alt Bilgi Yer Tutucusu 4">
            <a:extLst>
              <a:ext uri="{FF2B5EF4-FFF2-40B4-BE49-F238E27FC236}">
                <a16:creationId xmlns:a16="http://schemas.microsoft.com/office/drawing/2014/main" id="{15DBEB57-822C-AA6C-1BE4-74FF71502BAF}"/>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A332AF59-F199-1AC8-C362-263A61312EE0}"/>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335333068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C8B56E-B418-0688-E94D-31A90EDCCE6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8871398-4F9A-2426-55AB-09B16B50331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3886ABC-2564-88C3-86EA-435DA7830DB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9512EF0-3863-35D8-136A-D104116A7EB5}"/>
              </a:ext>
            </a:extLst>
          </p:cNvPr>
          <p:cNvSpPr>
            <a:spLocks noGrp="1"/>
          </p:cNvSpPr>
          <p:nvPr>
            <p:ph type="dt" sz="half" idx="10"/>
          </p:nvPr>
        </p:nvSpPr>
        <p:spPr/>
        <p:txBody>
          <a:bodyPr/>
          <a:lstStyle/>
          <a:p>
            <a:fld id="{46C360AF-100A-4D58-AD54-6113FCA8EE21}" type="datetime8">
              <a:rPr lang="tr-TR" smtClean="0"/>
              <a:t>4.09.2025 23:10</a:t>
            </a:fld>
            <a:endParaRPr lang="tr-TR"/>
          </a:p>
        </p:txBody>
      </p:sp>
      <p:sp>
        <p:nvSpPr>
          <p:cNvPr id="6" name="Alt Bilgi Yer Tutucusu 5">
            <a:extLst>
              <a:ext uri="{FF2B5EF4-FFF2-40B4-BE49-F238E27FC236}">
                <a16:creationId xmlns:a16="http://schemas.microsoft.com/office/drawing/2014/main" id="{07275D83-159B-C54D-E94C-1A0216070AB7}"/>
              </a:ext>
            </a:extLst>
          </p:cNvPr>
          <p:cNvSpPr>
            <a:spLocks noGrp="1"/>
          </p:cNvSpPr>
          <p:nvPr>
            <p:ph type="ftr" sz="quarter" idx="11"/>
          </p:nvPr>
        </p:nvSpPr>
        <p:spPr/>
        <p:txBody>
          <a:bodyPr/>
          <a:lstStyle/>
          <a:p>
            <a:r>
              <a:rPr lang="tr-TR"/>
              <a:t>ARİF DEDE</a:t>
            </a:r>
          </a:p>
        </p:txBody>
      </p:sp>
      <p:sp>
        <p:nvSpPr>
          <p:cNvPr id="7" name="Slayt Numarası Yer Tutucusu 6">
            <a:extLst>
              <a:ext uri="{FF2B5EF4-FFF2-40B4-BE49-F238E27FC236}">
                <a16:creationId xmlns:a16="http://schemas.microsoft.com/office/drawing/2014/main" id="{21B1840B-A6DE-F200-E269-381EFD0CF5A3}"/>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377996293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8F483D-FAB3-5DC2-EFB0-A8BFB15345D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7453E6B-ADD5-7F47-D4FF-4C2A319F5C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2F1BA54-BD44-58FE-B7B9-AD09A570C1E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FADA655-CBC4-59AB-2AD3-E4C6C964A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3732DD8-1998-DCCC-D363-F6EE73A29B8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867CB54-9818-01CD-2A3A-1373DF1DE88C}"/>
              </a:ext>
            </a:extLst>
          </p:cNvPr>
          <p:cNvSpPr>
            <a:spLocks noGrp="1"/>
          </p:cNvSpPr>
          <p:nvPr>
            <p:ph type="dt" sz="half" idx="10"/>
          </p:nvPr>
        </p:nvSpPr>
        <p:spPr/>
        <p:txBody>
          <a:bodyPr/>
          <a:lstStyle/>
          <a:p>
            <a:fld id="{7731FC36-49C3-4747-9266-1D847E49EF64}" type="datetime8">
              <a:rPr lang="tr-TR" smtClean="0"/>
              <a:t>4.09.2025 23:10</a:t>
            </a:fld>
            <a:endParaRPr lang="tr-TR"/>
          </a:p>
        </p:txBody>
      </p:sp>
      <p:sp>
        <p:nvSpPr>
          <p:cNvPr id="8" name="Alt Bilgi Yer Tutucusu 7">
            <a:extLst>
              <a:ext uri="{FF2B5EF4-FFF2-40B4-BE49-F238E27FC236}">
                <a16:creationId xmlns:a16="http://schemas.microsoft.com/office/drawing/2014/main" id="{B76948A5-191A-7F66-4767-160E7D5417AC}"/>
              </a:ext>
            </a:extLst>
          </p:cNvPr>
          <p:cNvSpPr>
            <a:spLocks noGrp="1"/>
          </p:cNvSpPr>
          <p:nvPr>
            <p:ph type="ftr" sz="quarter" idx="11"/>
          </p:nvPr>
        </p:nvSpPr>
        <p:spPr/>
        <p:txBody>
          <a:bodyPr/>
          <a:lstStyle/>
          <a:p>
            <a:r>
              <a:rPr lang="tr-TR"/>
              <a:t>ARİF DEDE</a:t>
            </a:r>
          </a:p>
        </p:txBody>
      </p:sp>
      <p:sp>
        <p:nvSpPr>
          <p:cNvPr id="9" name="Slayt Numarası Yer Tutucusu 8">
            <a:extLst>
              <a:ext uri="{FF2B5EF4-FFF2-40B4-BE49-F238E27FC236}">
                <a16:creationId xmlns:a16="http://schemas.microsoft.com/office/drawing/2014/main" id="{5332C138-3E1E-904F-BA9E-4E75D7974DF0}"/>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228890166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B5E92C-DB94-9784-8F82-E3FD00F169C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0AE054E-0804-08FC-6C9A-19746841206F}"/>
              </a:ext>
            </a:extLst>
          </p:cNvPr>
          <p:cNvSpPr>
            <a:spLocks noGrp="1"/>
          </p:cNvSpPr>
          <p:nvPr>
            <p:ph type="dt" sz="half" idx="10"/>
          </p:nvPr>
        </p:nvSpPr>
        <p:spPr/>
        <p:txBody>
          <a:bodyPr/>
          <a:lstStyle/>
          <a:p>
            <a:fld id="{C1169509-FBEE-43A6-922F-CB4FBF6F0F10}" type="datetime8">
              <a:rPr lang="tr-TR" smtClean="0"/>
              <a:t>4.09.2025 23:10</a:t>
            </a:fld>
            <a:endParaRPr lang="tr-TR"/>
          </a:p>
        </p:txBody>
      </p:sp>
      <p:sp>
        <p:nvSpPr>
          <p:cNvPr id="4" name="Alt Bilgi Yer Tutucusu 3">
            <a:extLst>
              <a:ext uri="{FF2B5EF4-FFF2-40B4-BE49-F238E27FC236}">
                <a16:creationId xmlns:a16="http://schemas.microsoft.com/office/drawing/2014/main" id="{8B781D3B-D102-329E-885A-AA95D2C8CCAE}"/>
              </a:ext>
            </a:extLst>
          </p:cNvPr>
          <p:cNvSpPr>
            <a:spLocks noGrp="1"/>
          </p:cNvSpPr>
          <p:nvPr>
            <p:ph type="ftr" sz="quarter" idx="11"/>
          </p:nvPr>
        </p:nvSpPr>
        <p:spPr/>
        <p:txBody>
          <a:bodyPr/>
          <a:lstStyle/>
          <a:p>
            <a:r>
              <a:rPr lang="tr-TR"/>
              <a:t>ARİF DEDE</a:t>
            </a:r>
          </a:p>
        </p:txBody>
      </p:sp>
      <p:sp>
        <p:nvSpPr>
          <p:cNvPr id="5" name="Slayt Numarası Yer Tutucusu 4">
            <a:extLst>
              <a:ext uri="{FF2B5EF4-FFF2-40B4-BE49-F238E27FC236}">
                <a16:creationId xmlns:a16="http://schemas.microsoft.com/office/drawing/2014/main" id="{E4EBA564-33F7-DCC6-36D8-2DDFAB2F5576}"/>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91587341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7F64F73-3C2A-E0BE-4312-26118EC08386}"/>
              </a:ext>
            </a:extLst>
          </p:cNvPr>
          <p:cNvSpPr>
            <a:spLocks noGrp="1"/>
          </p:cNvSpPr>
          <p:nvPr>
            <p:ph type="dt" sz="half" idx="10"/>
          </p:nvPr>
        </p:nvSpPr>
        <p:spPr/>
        <p:txBody>
          <a:bodyPr/>
          <a:lstStyle/>
          <a:p>
            <a:fld id="{D3594C68-C8BA-4155-8226-F87924EC5EEA}" type="datetime8">
              <a:rPr lang="tr-TR" smtClean="0"/>
              <a:t>4.09.2025 23:10</a:t>
            </a:fld>
            <a:endParaRPr lang="tr-TR"/>
          </a:p>
        </p:txBody>
      </p:sp>
      <p:sp>
        <p:nvSpPr>
          <p:cNvPr id="3" name="Alt Bilgi Yer Tutucusu 2">
            <a:extLst>
              <a:ext uri="{FF2B5EF4-FFF2-40B4-BE49-F238E27FC236}">
                <a16:creationId xmlns:a16="http://schemas.microsoft.com/office/drawing/2014/main" id="{C7286FE0-9BCF-F112-25AD-E9914BB173B8}"/>
              </a:ext>
            </a:extLst>
          </p:cNvPr>
          <p:cNvSpPr>
            <a:spLocks noGrp="1"/>
          </p:cNvSpPr>
          <p:nvPr>
            <p:ph type="ftr" sz="quarter" idx="11"/>
          </p:nvPr>
        </p:nvSpPr>
        <p:spPr/>
        <p:txBody>
          <a:bodyPr/>
          <a:lstStyle/>
          <a:p>
            <a:r>
              <a:rPr lang="tr-TR"/>
              <a:t>ARİF DEDE</a:t>
            </a:r>
          </a:p>
        </p:txBody>
      </p:sp>
      <p:sp>
        <p:nvSpPr>
          <p:cNvPr id="4" name="Slayt Numarası Yer Tutucusu 3">
            <a:extLst>
              <a:ext uri="{FF2B5EF4-FFF2-40B4-BE49-F238E27FC236}">
                <a16:creationId xmlns:a16="http://schemas.microsoft.com/office/drawing/2014/main" id="{8073A9B7-B36B-AF2D-E1F8-AD2DAABECB1E}"/>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7364530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93B7BF-54D5-EDF4-F0E5-867965D022C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E191450-B472-3028-3661-2437B618E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D24E118-FF26-2730-F5D0-D0A0A9271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2ED2B8E-F453-C286-C2EF-98ABCEAF3E58}"/>
              </a:ext>
            </a:extLst>
          </p:cNvPr>
          <p:cNvSpPr>
            <a:spLocks noGrp="1"/>
          </p:cNvSpPr>
          <p:nvPr>
            <p:ph type="dt" sz="half" idx="10"/>
          </p:nvPr>
        </p:nvSpPr>
        <p:spPr/>
        <p:txBody>
          <a:bodyPr/>
          <a:lstStyle/>
          <a:p>
            <a:fld id="{8F284985-E0EB-4481-B497-1E14789A28F5}" type="datetime8">
              <a:rPr lang="tr-TR" smtClean="0"/>
              <a:t>4.09.2025 23:10</a:t>
            </a:fld>
            <a:endParaRPr lang="tr-TR"/>
          </a:p>
        </p:txBody>
      </p:sp>
      <p:sp>
        <p:nvSpPr>
          <p:cNvPr id="6" name="Alt Bilgi Yer Tutucusu 5">
            <a:extLst>
              <a:ext uri="{FF2B5EF4-FFF2-40B4-BE49-F238E27FC236}">
                <a16:creationId xmlns:a16="http://schemas.microsoft.com/office/drawing/2014/main" id="{17996D57-8EE2-D41E-0429-085923B6D996}"/>
              </a:ext>
            </a:extLst>
          </p:cNvPr>
          <p:cNvSpPr>
            <a:spLocks noGrp="1"/>
          </p:cNvSpPr>
          <p:nvPr>
            <p:ph type="ftr" sz="quarter" idx="11"/>
          </p:nvPr>
        </p:nvSpPr>
        <p:spPr/>
        <p:txBody>
          <a:bodyPr/>
          <a:lstStyle/>
          <a:p>
            <a:r>
              <a:rPr lang="tr-TR"/>
              <a:t>ARİF DEDE</a:t>
            </a:r>
          </a:p>
        </p:txBody>
      </p:sp>
      <p:sp>
        <p:nvSpPr>
          <p:cNvPr id="7" name="Slayt Numarası Yer Tutucusu 6">
            <a:extLst>
              <a:ext uri="{FF2B5EF4-FFF2-40B4-BE49-F238E27FC236}">
                <a16:creationId xmlns:a16="http://schemas.microsoft.com/office/drawing/2014/main" id="{1A6BD376-3DB8-619E-CCA6-AEAC7685E3BC}"/>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72576026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80518A-1EBF-2FCE-CE2B-726CC1EFB41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79AE317-99A9-2A82-8665-003A527DD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BC4BB83-A035-E422-644E-4B2626DF6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C48C83-5DC7-C2A3-CA8F-C87F4AD649D0}"/>
              </a:ext>
            </a:extLst>
          </p:cNvPr>
          <p:cNvSpPr>
            <a:spLocks noGrp="1"/>
          </p:cNvSpPr>
          <p:nvPr>
            <p:ph type="dt" sz="half" idx="10"/>
          </p:nvPr>
        </p:nvSpPr>
        <p:spPr/>
        <p:txBody>
          <a:bodyPr/>
          <a:lstStyle/>
          <a:p>
            <a:fld id="{EB7C0DB2-54C2-426B-B839-9BEBA63C338C}" type="datetime8">
              <a:rPr lang="tr-TR" smtClean="0"/>
              <a:t>4.09.2025 23:10</a:t>
            </a:fld>
            <a:endParaRPr lang="tr-TR"/>
          </a:p>
        </p:txBody>
      </p:sp>
      <p:sp>
        <p:nvSpPr>
          <p:cNvPr id="6" name="Alt Bilgi Yer Tutucusu 5">
            <a:extLst>
              <a:ext uri="{FF2B5EF4-FFF2-40B4-BE49-F238E27FC236}">
                <a16:creationId xmlns:a16="http://schemas.microsoft.com/office/drawing/2014/main" id="{607A1275-F90F-FCA7-6E76-F2C90B181E9B}"/>
              </a:ext>
            </a:extLst>
          </p:cNvPr>
          <p:cNvSpPr>
            <a:spLocks noGrp="1"/>
          </p:cNvSpPr>
          <p:nvPr>
            <p:ph type="ftr" sz="quarter" idx="11"/>
          </p:nvPr>
        </p:nvSpPr>
        <p:spPr/>
        <p:txBody>
          <a:bodyPr/>
          <a:lstStyle/>
          <a:p>
            <a:r>
              <a:rPr lang="tr-TR"/>
              <a:t>ARİF DEDE</a:t>
            </a:r>
          </a:p>
        </p:txBody>
      </p:sp>
      <p:sp>
        <p:nvSpPr>
          <p:cNvPr id="7" name="Slayt Numarası Yer Tutucusu 6">
            <a:extLst>
              <a:ext uri="{FF2B5EF4-FFF2-40B4-BE49-F238E27FC236}">
                <a16:creationId xmlns:a16="http://schemas.microsoft.com/office/drawing/2014/main" id="{C5F2BC55-7250-B09F-E77E-A05668C6F8D6}"/>
              </a:ext>
            </a:extLst>
          </p:cNvPr>
          <p:cNvSpPr>
            <a:spLocks noGrp="1"/>
          </p:cNvSpPr>
          <p:nvPr>
            <p:ph type="sldNum" sz="quarter" idx="12"/>
          </p:nvPr>
        </p:nvSpPr>
        <p:spPr/>
        <p:txBody>
          <a:bodyPr/>
          <a:lstStyle/>
          <a:p>
            <a:fld id="{86FC53E8-F9E2-49AE-8415-908AA8E3E97C}" type="slidenum">
              <a:rPr lang="tr-TR" smtClean="0"/>
              <a:t>‹#›</a:t>
            </a:fld>
            <a:endParaRPr lang="tr-TR"/>
          </a:p>
        </p:txBody>
      </p:sp>
    </p:spTree>
    <p:extLst>
      <p:ext uri="{BB962C8B-B14F-4D97-AF65-F5344CB8AC3E}">
        <p14:creationId xmlns:p14="http://schemas.microsoft.com/office/powerpoint/2010/main" val="70488413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A5FA3B8-B936-973D-931A-913D96D4E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042863F-BB53-3ABE-9A76-DB357C258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9E1A65B-450F-F992-4A86-E0AAB1DA5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89E819-64F6-4639-A4A2-EEA529CB4DA5}" type="datetime8">
              <a:rPr lang="tr-TR" smtClean="0"/>
              <a:t>4.09.2025 23:10</a:t>
            </a:fld>
            <a:endParaRPr lang="tr-TR"/>
          </a:p>
        </p:txBody>
      </p:sp>
      <p:sp>
        <p:nvSpPr>
          <p:cNvPr id="5" name="Alt Bilgi Yer Tutucusu 4">
            <a:extLst>
              <a:ext uri="{FF2B5EF4-FFF2-40B4-BE49-F238E27FC236}">
                <a16:creationId xmlns:a16="http://schemas.microsoft.com/office/drawing/2014/main" id="{B157B241-85BB-38CE-A5F6-3071F0E1C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tr-TR"/>
              <a:t>ARİF DEDE</a:t>
            </a:r>
          </a:p>
        </p:txBody>
      </p:sp>
      <p:sp>
        <p:nvSpPr>
          <p:cNvPr id="6" name="Slayt Numarası Yer Tutucusu 5">
            <a:extLst>
              <a:ext uri="{FF2B5EF4-FFF2-40B4-BE49-F238E27FC236}">
                <a16:creationId xmlns:a16="http://schemas.microsoft.com/office/drawing/2014/main" id="{18EFD75C-1D54-7AD9-E0A7-1F7892D60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FC53E8-F9E2-49AE-8415-908AA8E3E97C}" type="slidenum">
              <a:rPr lang="tr-TR" smtClean="0"/>
              <a:t>‹#›</a:t>
            </a:fld>
            <a:endParaRPr lang="tr-TR"/>
          </a:p>
        </p:txBody>
      </p:sp>
    </p:spTree>
    <p:extLst>
      <p:ext uri="{BB962C8B-B14F-4D97-AF65-F5344CB8AC3E}">
        <p14:creationId xmlns:p14="http://schemas.microsoft.com/office/powerpoint/2010/main" val="373734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mc:Choice>
    <mc:Fallback xmlns="">
      <p:transition spd="slow"/>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ifdede.inf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10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10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oleObject" Target="../embeddings/oleObject12.bin"/><Relationship Id="rId4" Type="http://schemas.openxmlformats.org/officeDocument/2006/relationships/image" Target="../media/image66.w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111.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0.wmf"/><Relationship Id="rId5" Type="http://schemas.openxmlformats.org/officeDocument/2006/relationships/oleObject" Target="../embeddings/oleObject15.bin"/><Relationship Id="rId4" Type="http://schemas.openxmlformats.org/officeDocument/2006/relationships/image" Target="../media/image69.w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2.wm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78.xml.rels><?xml version="1.0" encoding="UTF-8" standalone="yes"?>
<Relationships xmlns="http://schemas.openxmlformats.org/package/2006/relationships"><Relationship Id="rId3" Type="http://schemas.openxmlformats.org/officeDocument/2006/relationships/hyperlink" Target="mailto:arifdede2834@gmail.com" TargetMode="External"/><Relationship Id="rId7" Type="http://schemas.openxmlformats.org/officeDocument/2006/relationships/image" Target="../media/image96.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jpeg"/><Relationship Id="rId4" Type="http://schemas.openxmlformats.org/officeDocument/2006/relationships/hyperlink" Target="http://www.arifdede.inf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35.xml.rels><?xml version="1.0" encoding="UTF-8" standalone="yes"?>
<Relationships xmlns="http://schemas.openxmlformats.org/package/2006/relationships"><Relationship Id="rId3" Type="http://schemas.openxmlformats.org/officeDocument/2006/relationships/image" Target="http://www.kisiselbasari.com/bedendiliresim/beden67.jp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www.kisiselbasari.com/bedendiliresim/beden68.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http://www.kisiselbasari.com/bedendiliresim/beden70.j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http://www.kisiselbasari.com/bedendiliresim/beden69.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www.kisiselbasari.com/bedendiliresim/beden71.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http://www.kisiselbasari.com/bedendiliresim/beden72.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http://www.kisiselbasari.com/bedendiliresim/beden74.jpg"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http://www.kisiselbasari.com/bedendiliresim/beden75.jpg" TargetMode="Externa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http://www.kisiselbasari.com/bedendiliresim/beden76.jpg"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http://www.kisiselbasari.com/bedendiliresim/beden86.jpg" TargetMode="External"/><Relationship Id="rId7" Type="http://schemas.openxmlformats.org/officeDocument/2006/relationships/image" Target="http://www.kisiselbasari.com/bedendiliresim/beden85.jpg"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http://www.kisiselbasari.com/bedendiliresim/beden87.jpg" TargetMode="Externa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F2bGhtvbUAhWkIJoKHaY2CcMQjRwIBw&amp;url=http%3A%2F%2Fwww.ozelguvenlikdunyasi.com%2Fvucud-diliyle-guc-gosterisi.html&amp;psig=AFQjCNE0tejaH0vnXOdZyk-a4iV640f65Q&amp;ust=1499491209773490" TargetMode="External"/><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tr/url?sa=i&amp;rct=j&amp;q=&amp;esrc=s&amp;source=images&amp;cd=&amp;cad=rja&amp;uact=8&amp;ved=0ahUKEwjF2bGhtvbUAhWkIJoKHaY2CcMQjRwIBw&amp;url=http%3A%2F%2Fwww.ozelguvenlikdunyasi.com%2Fvucud-diliyle-guc-gosterisi.html&amp;psig=AFQjCNE0tejaH0vnXOdZyk-a4iV640f65Q&amp;ust=149949120977349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url?sa=i&amp;rct=j&amp;q=&amp;esrc=s&amp;source=images&amp;cd=&amp;cad=rja&amp;uact=8&amp;ved=0ahUKEwjF2bGhtvbUAhWkIJoKHaY2CcMQjRwIBw&amp;url=http%3A%2F%2Fwww.ozelguvenlikdunyasi.com%2Fvucud-diliyle-guc-gosterisi.html&amp;psig=AFQjCNE0tejaH0vnXOdZyk-a4iV640f65Q&amp;ust=149949120977349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2.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7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4 Veri Yer Tutucusu">
            <a:extLst>
              <a:ext uri="{FF2B5EF4-FFF2-40B4-BE49-F238E27FC236}">
                <a16:creationId xmlns:a16="http://schemas.microsoft.com/office/drawing/2014/main" id="{F1D0625D-6819-6F52-BBA9-3158E723174C}"/>
              </a:ext>
            </a:extLst>
          </p:cNvPr>
          <p:cNvSpPr>
            <a:spLocks noGrp="1"/>
          </p:cNvSpPr>
          <p:nvPr>
            <p:ph type="dt" sz="quarter" idx="10"/>
          </p:nvPr>
        </p:nvSpPr>
        <p:spPr/>
        <p:txBody>
          <a:bodyPr/>
          <a:lstStyle/>
          <a:p>
            <a:pPr>
              <a:defRPr/>
            </a:pPr>
            <a:fld id="{E333898B-8014-4E2A-B989-29FC4E43A89F}" type="datetime8">
              <a:rPr lang="tr-TR" smtClean="0"/>
              <a:t>4.09.2025 23:10</a:t>
            </a:fld>
            <a:endParaRPr lang="da-DK"/>
          </a:p>
        </p:txBody>
      </p:sp>
      <p:sp>
        <p:nvSpPr>
          <p:cNvPr id="8195" name="6 Slayt Numarası Yer Tutucusu">
            <a:extLst>
              <a:ext uri="{FF2B5EF4-FFF2-40B4-BE49-F238E27FC236}">
                <a16:creationId xmlns:a16="http://schemas.microsoft.com/office/drawing/2014/main" id="{062C9CCE-E7BF-CE37-C87B-FE1BED171F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6A8C7F-952C-41E0-9313-DA41B96BF6C3}" type="slidenum">
              <a:rPr lang="da-DK" altLang="tr-TR" sz="1200">
                <a:solidFill>
                  <a:srgbClr val="898989"/>
                </a:solidFill>
                <a:latin typeface="Arial" panose="020B0604020202020204" pitchFamily="34" charset="0"/>
              </a:rPr>
              <a:pPr>
                <a:spcBef>
                  <a:spcPct val="0"/>
                </a:spcBef>
                <a:buFontTx/>
                <a:buNone/>
              </a:pPr>
              <a:t>1</a:t>
            </a:fld>
            <a:endParaRPr lang="da-DK" altLang="tr-TR" sz="1200">
              <a:solidFill>
                <a:srgbClr val="898989"/>
              </a:solidFill>
              <a:latin typeface="Arial" panose="020B0604020202020204" pitchFamily="34" charset="0"/>
            </a:endParaRPr>
          </a:p>
        </p:txBody>
      </p:sp>
      <p:sp>
        <p:nvSpPr>
          <p:cNvPr id="8196" name="Text Box 8">
            <a:extLst>
              <a:ext uri="{FF2B5EF4-FFF2-40B4-BE49-F238E27FC236}">
                <a16:creationId xmlns:a16="http://schemas.microsoft.com/office/drawing/2014/main" id="{1F36344D-C683-91A4-2F6B-5C8299AE135E}"/>
              </a:ext>
            </a:extLst>
          </p:cNvPr>
          <p:cNvSpPr txBox="1">
            <a:spLocks noChangeArrowheads="1"/>
          </p:cNvSpPr>
          <p:nvPr/>
        </p:nvSpPr>
        <p:spPr bwMode="auto">
          <a:xfrm>
            <a:off x="5870575" y="908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b="1">
              <a:latin typeface="Arial" panose="020B0604020202020204" pitchFamily="34" charset="0"/>
            </a:endParaRPr>
          </a:p>
        </p:txBody>
      </p:sp>
      <p:sp>
        <p:nvSpPr>
          <p:cNvPr id="8197" name="Text Box 10">
            <a:extLst>
              <a:ext uri="{FF2B5EF4-FFF2-40B4-BE49-F238E27FC236}">
                <a16:creationId xmlns:a16="http://schemas.microsoft.com/office/drawing/2014/main" id="{1423486B-5EE4-63ED-51CD-ABA065D43C02}"/>
              </a:ext>
            </a:extLst>
          </p:cNvPr>
          <p:cNvSpPr txBox="1">
            <a:spLocks noChangeArrowheads="1"/>
          </p:cNvSpPr>
          <p:nvPr/>
        </p:nvSpPr>
        <p:spPr bwMode="auto">
          <a:xfrm>
            <a:off x="4322763" y="881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400" b="1">
              <a:latin typeface="Arial" panose="020B0604020202020204" pitchFamily="34" charset="0"/>
            </a:endParaRPr>
          </a:p>
        </p:txBody>
      </p:sp>
      <p:sp>
        <p:nvSpPr>
          <p:cNvPr id="48141" name="Rectangle 13">
            <a:extLst>
              <a:ext uri="{FF2B5EF4-FFF2-40B4-BE49-F238E27FC236}">
                <a16:creationId xmlns:a16="http://schemas.microsoft.com/office/drawing/2014/main" id="{69B04B94-FDBB-C6AA-6B33-1C00EDCDF9DB}"/>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pPr eaLnBrk="1" hangingPunct="1">
              <a:defRPr/>
            </a:pPr>
            <a:endParaRPr lang="tr-TR">
              <a:effectLst>
                <a:outerShdw blurRad="38100" dist="38100" dir="2700000" algn="tl">
                  <a:srgbClr val="000000">
                    <a:alpha val="43137"/>
                  </a:srgbClr>
                </a:outerShdw>
              </a:effectLst>
              <a:latin typeface="Arial" charset="0"/>
              <a:cs typeface="Arial" charset="0"/>
            </a:endParaRPr>
          </a:p>
        </p:txBody>
      </p:sp>
      <p:sp>
        <p:nvSpPr>
          <p:cNvPr id="8199" name="Rectangle 80">
            <a:extLst>
              <a:ext uri="{FF2B5EF4-FFF2-40B4-BE49-F238E27FC236}">
                <a16:creationId xmlns:a16="http://schemas.microsoft.com/office/drawing/2014/main" id="{80EB4AA9-A000-0BA2-5232-548769310452}"/>
              </a:ext>
            </a:extLst>
          </p:cNvPr>
          <p:cNvSpPr>
            <a:spLocks noGrp="1"/>
          </p:cNvSpPr>
          <p:nvPr>
            <p:ph type="body" sz="half" idx="2"/>
          </p:nvPr>
        </p:nvSpPr>
        <p:spPr>
          <a:xfrm>
            <a:off x="6238877" y="756696"/>
            <a:ext cx="5114924" cy="4704819"/>
          </a:xfrm>
        </p:spPr>
        <p:txBody>
          <a:bodyPr>
            <a:normAutofit lnSpcReduction="10000"/>
          </a:bodyPr>
          <a:lstStyle/>
          <a:p>
            <a:pPr algn="ctr" eaLnBrk="1" hangingPunct="1">
              <a:buFontTx/>
              <a:buNone/>
            </a:pPr>
            <a:r>
              <a:rPr lang="tr-TR" altLang="tr-TR" sz="3200" dirty="0" err="1">
                <a:solidFill>
                  <a:srgbClr val="FF3300"/>
                </a:solidFill>
                <a:latin typeface="Algerian" panose="04020705040A02060702" pitchFamily="82" charset="0"/>
              </a:rPr>
              <a:t>Etkİlİ</a:t>
            </a:r>
            <a:r>
              <a:rPr lang="tr-TR" altLang="tr-TR" sz="3200" dirty="0">
                <a:solidFill>
                  <a:srgbClr val="FF3300"/>
                </a:solidFill>
                <a:latin typeface="Algerian" panose="04020705040A02060702" pitchFamily="82" charset="0"/>
              </a:rPr>
              <a:t> </a:t>
            </a:r>
            <a:r>
              <a:rPr lang="tr-TR" altLang="tr-TR" sz="3200" dirty="0" err="1">
                <a:solidFill>
                  <a:srgbClr val="FF3300"/>
                </a:solidFill>
                <a:latin typeface="Algerian" panose="04020705040A02060702" pitchFamily="82" charset="0"/>
              </a:rPr>
              <a:t>İletİŞİm</a:t>
            </a:r>
            <a:r>
              <a:rPr lang="tr-TR" altLang="tr-TR" sz="3200" dirty="0">
                <a:solidFill>
                  <a:srgbClr val="FF3300"/>
                </a:solidFill>
                <a:latin typeface="Algerian" panose="04020705040A02060702" pitchFamily="82" charset="0"/>
              </a:rPr>
              <a:t> </a:t>
            </a:r>
          </a:p>
          <a:p>
            <a:pPr algn="ctr" eaLnBrk="1" hangingPunct="1">
              <a:buFontTx/>
              <a:buNone/>
            </a:pPr>
            <a:r>
              <a:rPr lang="tr-TR" altLang="tr-TR" sz="3200" dirty="0">
                <a:solidFill>
                  <a:srgbClr val="FF3300"/>
                </a:solidFill>
                <a:latin typeface="Algerian" panose="04020705040A02060702" pitchFamily="82" charset="0"/>
              </a:rPr>
              <a:t>ve  </a:t>
            </a:r>
          </a:p>
          <a:p>
            <a:pPr algn="ctr" eaLnBrk="1" hangingPunct="1">
              <a:buFontTx/>
              <a:buNone/>
            </a:pPr>
            <a:r>
              <a:rPr lang="tr-TR" altLang="tr-TR" sz="3200" dirty="0">
                <a:solidFill>
                  <a:srgbClr val="FF3300"/>
                </a:solidFill>
                <a:latin typeface="Algerian" panose="04020705040A02060702" pitchFamily="82" charset="0"/>
              </a:rPr>
              <a:t>SUNUM TEKNİKLERİ</a:t>
            </a:r>
          </a:p>
          <a:p>
            <a:pPr algn="ctr" eaLnBrk="1" hangingPunct="1">
              <a:buFontTx/>
              <a:buNone/>
            </a:pPr>
            <a:r>
              <a:rPr lang="tr-TR" altLang="tr-TR" sz="1800" dirty="0"/>
              <a:t> </a:t>
            </a:r>
          </a:p>
          <a:p>
            <a:pPr algn="ctr" eaLnBrk="1" hangingPunct="1">
              <a:buFontTx/>
              <a:buNone/>
            </a:pPr>
            <a:r>
              <a:rPr lang="tr-TR" altLang="tr-TR" sz="2400" b="1" dirty="0"/>
              <a:t>Arif DEDE</a:t>
            </a:r>
          </a:p>
          <a:p>
            <a:pPr algn="ctr" eaLnBrk="1" hangingPunct="1">
              <a:buFontTx/>
              <a:buNone/>
            </a:pPr>
            <a:r>
              <a:rPr lang="tr-TR" altLang="tr-TR" sz="2400" b="1" dirty="0"/>
              <a:t>Eğitim Uzmanı – Yazar </a:t>
            </a:r>
          </a:p>
          <a:p>
            <a:pPr algn="ctr" eaLnBrk="1" hangingPunct="1">
              <a:buFontTx/>
              <a:buNone/>
            </a:pPr>
            <a:r>
              <a:rPr lang="tr-TR" altLang="tr-TR" sz="2000" b="1" dirty="0"/>
              <a:t> </a:t>
            </a:r>
          </a:p>
          <a:p>
            <a:pPr algn="ctr" eaLnBrk="1" hangingPunct="1">
              <a:buFontTx/>
              <a:buNone/>
            </a:pPr>
            <a:r>
              <a:rPr lang="tr-TR" altLang="tr-TR" sz="2400" b="1" dirty="0">
                <a:solidFill>
                  <a:srgbClr val="FF0000"/>
                </a:solidFill>
                <a:hlinkClick r:id="rId3"/>
              </a:rPr>
              <a:t>www.arifdede.info</a:t>
            </a:r>
            <a:endParaRPr lang="tr-TR" altLang="tr-TR" sz="2400" b="1" dirty="0">
              <a:solidFill>
                <a:srgbClr val="FF0000"/>
              </a:solidFill>
            </a:endParaRPr>
          </a:p>
          <a:p>
            <a:pPr algn="ctr" eaLnBrk="1" hangingPunct="1">
              <a:buFontTx/>
              <a:buNone/>
            </a:pPr>
            <a:r>
              <a:rPr lang="tr-TR" altLang="tr-TR" sz="2400" b="1" dirty="0">
                <a:solidFill>
                  <a:srgbClr val="FF0000"/>
                </a:solidFill>
              </a:rPr>
              <a:t>arifdede2834@gmail.com</a:t>
            </a:r>
          </a:p>
          <a:p>
            <a:pPr algn="ctr" eaLnBrk="1" hangingPunct="1">
              <a:buFontTx/>
              <a:buNone/>
            </a:pPr>
            <a:r>
              <a:rPr lang="tr-TR" altLang="tr-TR" sz="2400" b="1" dirty="0">
                <a:solidFill>
                  <a:srgbClr val="FF0000"/>
                </a:solidFill>
              </a:rPr>
              <a:t>0506 794 28 28</a:t>
            </a:r>
          </a:p>
          <a:p>
            <a:pPr algn="ctr" eaLnBrk="1" hangingPunct="1">
              <a:buFontTx/>
              <a:buNone/>
            </a:pPr>
            <a:endParaRPr lang="tr-TR" altLang="tr-TR" sz="2400" b="1" dirty="0"/>
          </a:p>
        </p:txBody>
      </p:sp>
      <p:sp>
        <p:nvSpPr>
          <p:cNvPr id="2057" name="8 Altbilgi Yer Tutucusu">
            <a:extLst>
              <a:ext uri="{FF2B5EF4-FFF2-40B4-BE49-F238E27FC236}">
                <a16:creationId xmlns:a16="http://schemas.microsoft.com/office/drawing/2014/main" id="{982F6482-F128-8FB4-301B-08D74AAD6B82}"/>
              </a:ext>
            </a:extLst>
          </p:cNvPr>
          <p:cNvSpPr>
            <a:spLocks noGrp="1"/>
          </p:cNvSpPr>
          <p:nvPr>
            <p:ph type="ftr" sz="quarter" idx="11"/>
          </p:nvPr>
        </p:nvSpPr>
        <p:spPr/>
        <p:txBody>
          <a:bodyPr/>
          <a:lstStyle/>
          <a:p>
            <a:pPr>
              <a:defRPr/>
            </a:pPr>
            <a:r>
              <a:rPr lang="da-DK" dirty="0"/>
              <a:t>ARİF DEDE</a:t>
            </a:r>
          </a:p>
        </p:txBody>
      </p:sp>
      <p:pic>
        <p:nvPicPr>
          <p:cNvPr id="3" name="Resim 2" descr="giyim, insan yüzü, adam, insan, metin içeren bir resim&#10;&#10;Yapay zeka tarafından oluşturulmuş içerik yanlış olabilir.">
            <a:extLst>
              <a:ext uri="{FF2B5EF4-FFF2-40B4-BE49-F238E27FC236}">
                <a16:creationId xmlns:a16="http://schemas.microsoft.com/office/drawing/2014/main" id="{53ECDF91-3D2B-C87D-6708-1C55C74C4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541866"/>
            <a:ext cx="5647267" cy="54080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3 Veri Yer Tutucusu">
            <a:extLst>
              <a:ext uri="{FF2B5EF4-FFF2-40B4-BE49-F238E27FC236}">
                <a16:creationId xmlns:a16="http://schemas.microsoft.com/office/drawing/2014/main" id="{B71C8185-0264-6EAA-F525-A3066B650439}"/>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C6C463E1-5427-45BD-815C-E52CB99F8949}" type="datetime8">
              <a:rPr lang="tr-TR" smtClean="0"/>
              <a:t>4.09.2025 23:10</a:t>
            </a:fld>
            <a:endParaRPr lang="tr-TR"/>
          </a:p>
        </p:txBody>
      </p:sp>
      <p:sp>
        <p:nvSpPr>
          <p:cNvPr id="29701" name="4 Altbilgi Yer Tutucusu">
            <a:extLst>
              <a:ext uri="{FF2B5EF4-FFF2-40B4-BE49-F238E27FC236}">
                <a16:creationId xmlns:a16="http://schemas.microsoft.com/office/drawing/2014/main" id="{6EC8AE3D-A904-37F4-BFF5-88D388179747}"/>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24581" name="5 Slayt Numarası Yer Tutucusu">
            <a:extLst>
              <a:ext uri="{FF2B5EF4-FFF2-40B4-BE49-F238E27FC236}">
                <a16:creationId xmlns:a16="http://schemas.microsoft.com/office/drawing/2014/main" id="{4929CA16-BA1A-284E-9E5E-44E2D3FD83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D9BE3E-417E-416C-B628-1C673EB4CA14}" type="slidenum">
              <a:rPr lang="tr-TR" altLang="tr-TR" sz="1200">
                <a:solidFill>
                  <a:srgbClr val="898989"/>
                </a:solidFill>
                <a:latin typeface="Arial" panose="020B0604020202020204" pitchFamily="34" charset="0"/>
              </a:rPr>
              <a:pPr>
                <a:spcBef>
                  <a:spcPct val="0"/>
                </a:spcBef>
                <a:buFontTx/>
                <a:buNone/>
              </a:pPr>
              <a:t>10</a:t>
            </a:fld>
            <a:endParaRPr lang="tr-TR" altLang="tr-TR" sz="1200">
              <a:solidFill>
                <a:srgbClr val="898989"/>
              </a:solidFill>
              <a:latin typeface="Arial" panose="020B0604020202020204" pitchFamily="34" charset="0"/>
            </a:endParaRPr>
          </a:p>
        </p:txBody>
      </p:sp>
      <p:sp>
        <p:nvSpPr>
          <p:cNvPr id="24582" name="Text Box 4">
            <a:extLst>
              <a:ext uri="{FF2B5EF4-FFF2-40B4-BE49-F238E27FC236}">
                <a16:creationId xmlns:a16="http://schemas.microsoft.com/office/drawing/2014/main" id="{537378DA-DAB7-25A2-E5AE-E564D0815727}"/>
              </a:ext>
            </a:extLst>
          </p:cNvPr>
          <p:cNvSpPr txBox="1">
            <a:spLocks noChangeArrowheads="1"/>
          </p:cNvSpPr>
          <p:nvPr/>
        </p:nvSpPr>
        <p:spPr bwMode="auto">
          <a:xfrm>
            <a:off x="2438400" y="27432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tr-TR" altLang="tr-TR" sz="2400">
              <a:latin typeface="Times New Roman" panose="02020603050405020304" pitchFamily="18" charset="0"/>
            </a:endParaRPr>
          </a:p>
        </p:txBody>
      </p:sp>
      <p:sp>
        <p:nvSpPr>
          <p:cNvPr id="24583" name="Oval 6">
            <a:extLst>
              <a:ext uri="{FF2B5EF4-FFF2-40B4-BE49-F238E27FC236}">
                <a16:creationId xmlns:a16="http://schemas.microsoft.com/office/drawing/2014/main" id="{EA4354E0-9828-E614-F197-BA4B211C1510}"/>
              </a:ext>
            </a:extLst>
          </p:cNvPr>
          <p:cNvSpPr>
            <a:spLocks noChangeArrowheads="1"/>
          </p:cNvSpPr>
          <p:nvPr/>
        </p:nvSpPr>
        <p:spPr bwMode="auto">
          <a:xfrm>
            <a:off x="2711450" y="908050"/>
            <a:ext cx="4953000" cy="5105400"/>
          </a:xfrm>
          <a:prstGeom prst="ellipse">
            <a:avLst/>
          </a:prstGeom>
          <a:solidFill>
            <a:srgbClr val="00FF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22537" name="Oval 7">
            <a:extLst>
              <a:ext uri="{FF2B5EF4-FFF2-40B4-BE49-F238E27FC236}">
                <a16:creationId xmlns:a16="http://schemas.microsoft.com/office/drawing/2014/main" id="{EBA29E98-96BC-F486-95A5-0E85D542C82C}"/>
              </a:ext>
            </a:extLst>
          </p:cNvPr>
          <p:cNvSpPr>
            <a:spLocks noChangeArrowheads="1"/>
          </p:cNvSpPr>
          <p:nvPr/>
        </p:nvSpPr>
        <p:spPr bwMode="auto">
          <a:xfrm flipV="1">
            <a:off x="4800599" y="990600"/>
            <a:ext cx="4952999" cy="4953000"/>
          </a:xfrm>
          <a:prstGeom prst="ellipse">
            <a:avLst/>
          </a:prstGeom>
          <a:solidFill>
            <a:srgbClr val="FFCCFF"/>
          </a:solidFill>
          <a:ln w="9525">
            <a:solidFill>
              <a:schemeClr val="tx1"/>
            </a:solidFill>
            <a:round/>
            <a:headEnd/>
            <a:tailEnd/>
          </a:ln>
        </p:spPr>
        <p:txBody>
          <a:bodyPr rot="10800000" wrap="none" anchor="ctr"/>
          <a:lstStyle/>
          <a:p>
            <a:pPr algn="ctr" eaLnBrk="1" hangingPunct="1">
              <a:defRPr/>
            </a:pPr>
            <a:r>
              <a:rPr lang="tr-TR" sz="3200" dirty="0">
                <a:solidFill>
                  <a:schemeClr val="accent4">
                    <a:lumMod val="10000"/>
                  </a:schemeClr>
                </a:solidFill>
                <a:latin typeface="Times New Roman" pitchFamily="18" charset="0"/>
                <a:cs typeface="Arial" charset="0"/>
              </a:rPr>
              <a:t>İLETİŞİM </a:t>
            </a:r>
            <a:br>
              <a:rPr lang="tr-TR" sz="3200" dirty="0">
                <a:solidFill>
                  <a:schemeClr val="accent4">
                    <a:lumMod val="10000"/>
                  </a:schemeClr>
                </a:solidFill>
                <a:latin typeface="Times New Roman" pitchFamily="18" charset="0"/>
                <a:cs typeface="Arial" charset="0"/>
              </a:rPr>
            </a:br>
            <a:r>
              <a:rPr lang="tr-TR" sz="3200" dirty="0">
                <a:solidFill>
                  <a:schemeClr val="accent4">
                    <a:lumMod val="10000"/>
                  </a:schemeClr>
                </a:solidFill>
                <a:latin typeface="Times New Roman" pitchFamily="18" charset="0"/>
                <a:cs typeface="Arial" charset="0"/>
              </a:rPr>
              <a:t>İNSANLARIN</a:t>
            </a:r>
            <a:br>
              <a:rPr lang="tr-TR" sz="3200" dirty="0">
                <a:solidFill>
                  <a:schemeClr val="accent4">
                    <a:lumMod val="10000"/>
                  </a:schemeClr>
                </a:solidFill>
                <a:latin typeface="Times New Roman" pitchFamily="18" charset="0"/>
                <a:cs typeface="Arial" charset="0"/>
              </a:rPr>
            </a:br>
            <a:r>
              <a:rPr lang="tr-TR" sz="3200" dirty="0">
                <a:solidFill>
                  <a:schemeClr val="accent2"/>
                </a:solidFill>
                <a:latin typeface="Times New Roman" pitchFamily="18" charset="0"/>
                <a:cs typeface="Arial" charset="0"/>
              </a:rPr>
              <a:t> </a:t>
            </a:r>
            <a:r>
              <a:rPr lang="tr-TR" sz="3200" dirty="0">
                <a:solidFill>
                  <a:srgbClr val="FF0066"/>
                </a:solidFill>
                <a:latin typeface="Times New Roman" pitchFamily="18" charset="0"/>
                <a:cs typeface="Arial" charset="0"/>
              </a:rPr>
              <a:t>DUYGU VE </a:t>
            </a:r>
          </a:p>
          <a:p>
            <a:pPr algn="ctr" eaLnBrk="1" hangingPunct="1">
              <a:defRPr/>
            </a:pPr>
            <a:r>
              <a:rPr lang="tr-TR" sz="3200" dirty="0">
                <a:solidFill>
                  <a:srgbClr val="FF0066"/>
                </a:solidFill>
                <a:latin typeface="Times New Roman" pitchFamily="18" charset="0"/>
                <a:cs typeface="Arial" charset="0"/>
              </a:rPr>
              <a:t>DÜŞÜNCELERİNİ</a:t>
            </a:r>
            <a:r>
              <a:rPr lang="tr-TR" sz="3200" dirty="0">
                <a:solidFill>
                  <a:schemeClr val="accent2"/>
                </a:solidFill>
                <a:latin typeface="Times New Roman" pitchFamily="18" charset="0"/>
                <a:cs typeface="Arial" charset="0"/>
              </a:rPr>
              <a:t> </a:t>
            </a:r>
            <a:br>
              <a:rPr lang="tr-TR" sz="3200" dirty="0">
                <a:solidFill>
                  <a:schemeClr val="accent2"/>
                </a:solidFill>
                <a:latin typeface="Times New Roman" pitchFamily="18" charset="0"/>
                <a:cs typeface="Arial" charset="0"/>
              </a:rPr>
            </a:br>
            <a:r>
              <a:rPr lang="tr-TR" sz="3200" dirty="0">
                <a:solidFill>
                  <a:schemeClr val="accent4">
                    <a:lumMod val="10000"/>
                  </a:schemeClr>
                </a:solidFill>
                <a:latin typeface="Times New Roman" pitchFamily="18" charset="0"/>
                <a:cs typeface="Arial" charset="0"/>
              </a:rPr>
              <a:t>PAYLAŞMA SÜRECİDİR.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3 Veri Yer Tutucusu">
            <a:extLst>
              <a:ext uri="{FF2B5EF4-FFF2-40B4-BE49-F238E27FC236}">
                <a16:creationId xmlns:a16="http://schemas.microsoft.com/office/drawing/2014/main" id="{9C6FB4A3-7C39-B7CB-EA19-379606A1A7B3}"/>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E11AC303-E32E-422F-905E-FC0B7C57A2C7}" type="datetime8">
              <a:rPr lang="tr-TR" smtClean="0"/>
              <a:t>4.09.2025 23:10</a:t>
            </a:fld>
            <a:endParaRPr lang="tr-TR"/>
          </a:p>
        </p:txBody>
      </p:sp>
      <p:sp>
        <p:nvSpPr>
          <p:cNvPr id="62468" name="4 Altbilgi Yer Tutucusu">
            <a:extLst>
              <a:ext uri="{FF2B5EF4-FFF2-40B4-BE49-F238E27FC236}">
                <a16:creationId xmlns:a16="http://schemas.microsoft.com/office/drawing/2014/main" id="{20330A39-2EE2-7CAC-51D9-33FE6C079735}"/>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71012" name="5 Slayt Numarası Yer Tutucusu">
            <a:extLst>
              <a:ext uri="{FF2B5EF4-FFF2-40B4-BE49-F238E27FC236}">
                <a16:creationId xmlns:a16="http://schemas.microsoft.com/office/drawing/2014/main" id="{A435C648-0A2D-7AB9-1345-4A2E13A1BC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875152-7317-4729-9819-1A1F04BD10F0}" type="slidenum">
              <a:rPr lang="tr-TR" altLang="tr-TR" sz="1200">
                <a:solidFill>
                  <a:srgbClr val="898989"/>
                </a:solidFill>
                <a:latin typeface="Arial" panose="020B0604020202020204" pitchFamily="34" charset="0"/>
              </a:rPr>
              <a:pPr>
                <a:spcBef>
                  <a:spcPct val="0"/>
                </a:spcBef>
                <a:buFontTx/>
                <a:buNone/>
              </a:pPr>
              <a:t>100</a:t>
            </a:fld>
            <a:endParaRPr lang="tr-TR" altLang="tr-TR" sz="1200">
              <a:solidFill>
                <a:srgbClr val="898989"/>
              </a:solidFill>
              <a:latin typeface="Arial" panose="020B0604020202020204" pitchFamily="34" charset="0"/>
            </a:endParaRPr>
          </a:p>
        </p:txBody>
      </p:sp>
      <p:sp>
        <p:nvSpPr>
          <p:cNvPr id="2" name="Rectangle 3">
            <a:extLst>
              <a:ext uri="{FF2B5EF4-FFF2-40B4-BE49-F238E27FC236}">
                <a16:creationId xmlns:a16="http://schemas.microsoft.com/office/drawing/2014/main" id="{2B73AC07-B680-8A21-A08E-1A194AC027E6}"/>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3" name="Rectangle 4">
            <a:extLst>
              <a:ext uri="{FF2B5EF4-FFF2-40B4-BE49-F238E27FC236}">
                <a16:creationId xmlns:a16="http://schemas.microsoft.com/office/drawing/2014/main" id="{0AE57EC7-24FC-537C-B616-DD2869E9FB7F}"/>
              </a:ext>
            </a:extLst>
          </p:cNvPr>
          <p:cNvSpPr>
            <a:spLocks noChangeArrowheads="1"/>
          </p:cNvSpPr>
          <p:nvPr/>
        </p:nvSpPr>
        <p:spPr bwMode="auto">
          <a:xfrm>
            <a:off x="2743200" y="18288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4" name="Oval 5">
            <a:extLst>
              <a:ext uri="{FF2B5EF4-FFF2-40B4-BE49-F238E27FC236}">
                <a16:creationId xmlns:a16="http://schemas.microsoft.com/office/drawing/2014/main" id="{33D3FDDA-3D08-9257-32F8-74840EC12D3D}"/>
              </a:ext>
            </a:extLst>
          </p:cNvPr>
          <p:cNvSpPr>
            <a:spLocks noChangeArrowheads="1"/>
          </p:cNvSpPr>
          <p:nvPr/>
        </p:nvSpPr>
        <p:spPr bwMode="auto">
          <a:xfrm>
            <a:off x="2133600" y="1052514"/>
            <a:ext cx="7924800" cy="2808287"/>
          </a:xfrm>
          <a:prstGeom prst="ellipse">
            <a:avLst/>
          </a:prstGeom>
          <a:solidFill>
            <a:srgbClr val="00FFFF"/>
          </a:solidFill>
          <a:ln w="9525">
            <a:solidFill>
              <a:schemeClr val="tx1"/>
            </a:solidFill>
            <a:round/>
            <a:headEnd/>
            <a:tailEnd/>
          </a:ln>
          <a:effectLst/>
        </p:spPr>
        <p:txBody>
          <a:bodyPr wrap="none" anchor="ctr"/>
          <a:lstStyle/>
          <a:p>
            <a:pPr algn="ctr" eaLnBrk="1" hangingPunct="1">
              <a:defRPr/>
            </a:pPr>
            <a:r>
              <a:rPr kumimoji="1" lang="tr-TR" sz="3600" dirty="0">
                <a:solidFill>
                  <a:srgbClr val="FF0000"/>
                </a:solidFill>
                <a:effectLst>
                  <a:outerShdw blurRad="38100" dist="38100" dir="2700000" algn="tl">
                    <a:srgbClr val="000000"/>
                  </a:outerShdw>
                </a:effectLst>
                <a:latin typeface="Tahoma" pitchFamily="34" charset="0"/>
                <a:cs typeface="Arial" charset="0"/>
              </a:rPr>
              <a:t>Yöneticimizden sürekli yakınıp, </a:t>
            </a:r>
          </a:p>
          <a:p>
            <a:pPr algn="ctr" eaLnBrk="1" hangingPunct="1">
              <a:defRPr/>
            </a:pPr>
            <a:r>
              <a:rPr kumimoji="1" lang="tr-TR" sz="3600" dirty="0">
                <a:solidFill>
                  <a:srgbClr val="FF0000"/>
                </a:solidFill>
                <a:effectLst>
                  <a:outerShdw blurRad="38100" dist="38100" dir="2700000" algn="tl">
                    <a:srgbClr val="000000"/>
                  </a:outerShdw>
                </a:effectLst>
                <a:latin typeface="Tahoma" pitchFamily="34" charset="0"/>
                <a:cs typeface="Arial" charset="0"/>
              </a:rPr>
              <a:t>çevrede onunla ilgili </a:t>
            </a:r>
          </a:p>
          <a:p>
            <a:pPr algn="ctr" eaLnBrk="1" hangingPunct="1">
              <a:defRPr/>
            </a:pPr>
            <a:r>
              <a:rPr kumimoji="1" lang="tr-TR" sz="3600" dirty="0">
                <a:solidFill>
                  <a:srgbClr val="FF0000"/>
                </a:solidFill>
                <a:effectLst>
                  <a:outerShdw blurRad="38100" dist="38100" dir="2700000" algn="tl">
                    <a:srgbClr val="000000"/>
                  </a:outerShdw>
                </a:effectLst>
                <a:latin typeface="Tahoma" pitchFamily="34" charset="0"/>
                <a:cs typeface="Arial" charset="0"/>
              </a:rPr>
              <a:t>olumsuz şeyler söylemeyelim.</a:t>
            </a:r>
          </a:p>
        </p:txBody>
      </p:sp>
      <p:sp>
        <p:nvSpPr>
          <p:cNvPr id="64518" name="Rectangle 6">
            <a:extLst>
              <a:ext uri="{FF2B5EF4-FFF2-40B4-BE49-F238E27FC236}">
                <a16:creationId xmlns:a16="http://schemas.microsoft.com/office/drawing/2014/main" id="{D04FF17A-DD88-7A68-88DC-7A91BE1E4698}"/>
              </a:ext>
            </a:extLst>
          </p:cNvPr>
          <p:cNvSpPr>
            <a:spLocks noChangeArrowheads="1"/>
          </p:cNvSpPr>
          <p:nvPr/>
        </p:nvSpPr>
        <p:spPr bwMode="auto">
          <a:xfrm>
            <a:off x="1981200" y="4005264"/>
            <a:ext cx="8077200" cy="1927225"/>
          </a:xfrm>
          <a:prstGeom prst="rect">
            <a:avLst/>
          </a:prstGeom>
          <a:noFill/>
          <a:ln w="9525">
            <a:noFill/>
            <a:miter lim="800000"/>
            <a:headEnd/>
            <a:tailEnd/>
          </a:ln>
          <a:effectLst/>
        </p:spPr>
        <p:txBody>
          <a:bodyPr>
            <a:spAutoFit/>
          </a:bodyPr>
          <a:lstStyle/>
          <a:p>
            <a:pPr>
              <a:spcBef>
                <a:spcPct val="20000"/>
              </a:spcBef>
              <a:buClr>
                <a:schemeClr val="folHlink"/>
              </a:buClr>
              <a:buSzPct val="75000"/>
              <a:buFont typeface="Monotype Sorts" pitchFamily="2" charset="2"/>
              <a:buNone/>
              <a:defRPr/>
            </a:pPr>
            <a:r>
              <a:rPr kumimoji="1" lang="tr-TR" sz="2400" dirty="0">
                <a:solidFill>
                  <a:srgbClr val="000066"/>
                </a:solidFill>
                <a:effectLst>
                  <a:outerShdw blurRad="38100" dist="38100" dir="2700000" algn="tl">
                    <a:srgbClr val="000000"/>
                  </a:outerShdw>
                </a:effectLst>
                <a:latin typeface="Tahoma" pitchFamily="34" charset="0"/>
                <a:cs typeface="Arial" charset="0"/>
              </a:rPr>
              <a:t>                                      </a:t>
            </a:r>
            <a:r>
              <a:rPr kumimoji="1" lang="tr-TR" sz="2400" dirty="0">
                <a:solidFill>
                  <a:srgbClr val="FF0066"/>
                </a:solidFill>
                <a:effectLst>
                  <a:outerShdw blurRad="38100" dist="38100" dir="2700000" algn="tl">
                    <a:srgbClr val="000000"/>
                  </a:outerShdw>
                </a:effectLst>
                <a:latin typeface="Tahoma" pitchFamily="34" charset="0"/>
                <a:cs typeface="Arial" charset="0"/>
              </a:rPr>
              <a:t>Çünkü,</a:t>
            </a:r>
          </a:p>
          <a:p>
            <a:pPr>
              <a:spcBef>
                <a:spcPct val="20000"/>
              </a:spcBef>
              <a:buClr>
                <a:schemeClr val="folHlink"/>
              </a:buClr>
              <a:buSzPct val="75000"/>
              <a:buFont typeface="Monotype Sorts" pitchFamily="2" charset="2"/>
              <a:buChar char="n"/>
              <a:defRPr/>
            </a:pPr>
            <a:r>
              <a:rPr kumimoji="1" lang="tr-TR" sz="2800" dirty="0">
                <a:solidFill>
                  <a:srgbClr val="000066"/>
                </a:solidFill>
                <a:effectLst>
                  <a:outerShdw blurRad="38100" dist="38100" dir="2700000" algn="tl">
                    <a:srgbClr val="000000"/>
                  </a:outerShdw>
                </a:effectLst>
                <a:latin typeface="Tahoma" pitchFamily="34" charset="0"/>
                <a:cs typeface="Arial" charset="0"/>
              </a:rPr>
              <a:t>Hiçbir organizma, kendine zarar verecek bir            başka organizmayı yaşatmaz</a:t>
            </a:r>
            <a:r>
              <a:rPr kumimoji="1" lang="tr-TR" sz="2800" dirty="0">
                <a:effectLst>
                  <a:outerShdw blurRad="38100" dist="38100" dir="2700000" algn="tl">
                    <a:srgbClr val="000000"/>
                  </a:outerShdw>
                </a:effectLst>
                <a:latin typeface="Tahoma" pitchFamily="34" charset="0"/>
                <a:cs typeface="Arial" charset="0"/>
              </a:rPr>
              <a:t>. </a:t>
            </a:r>
          </a:p>
          <a:p>
            <a:pPr>
              <a:spcBef>
                <a:spcPct val="20000"/>
              </a:spcBef>
              <a:buClr>
                <a:schemeClr val="folHlink"/>
              </a:buClr>
              <a:buSzPct val="75000"/>
              <a:buFont typeface="Monotype Sorts" pitchFamily="2" charset="2"/>
              <a:buChar char="n"/>
              <a:defRPr/>
            </a:pPr>
            <a:r>
              <a:rPr kumimoji="1" lang="tr-TR" sz="2800" dirty="0">
                <a:solidFill>
                  <a:srgbClr val="FF0000"/>
                </a:solidFill>
                <a:effectLst>
                  <a:outerShdw blurRad="38100" dist="38100" dir="2700000" algn="tl">
                    <a:srgbClr val="000000"/>
                  </a:outerShdw>
                </a:effectLst>
                <a:latin typeface="Tahoma" pitchFamily="34" charset="0"/>
                <a:cs typeface="Arial" charset="0"/>
              </a:rPr>
              <a:t>Dedikodu çığ gibidir. Giderek büyür ve yıkıcı olur.</a:t>
            </a:r>
            <a:r>
              <a:rPr kumimoji="1" lang="tr-TR" sz="2800" dirty="0">
                <a:solidFill>
                  <a:srgbClr val="FF00FF"/>
                </a:solidFill>
                <a:effectLst>
                  <a:outerShdw blurRad="38100" dist="38100" dir="2700000" algn="tl">
                    <a:srgbClr val="000000"/>
                  </a:outerShdw>
                </a:effectLst>
                <a:latin typeface="Tahoma" pitchFamily="34" charset="0"/>
                <a:cs typeface="Arial" charset="0"/>
              </a:rPr>
              <a:t>  </a:t>
            </a:r>
            <a:r>
              <a:rPr kumimoji="1" lang="tr-TR" sz="2000" dirty="0">
                <a:solidFill>
                  <a:srgbClr val="FF00FF"/>
                </a:solidFill>
                <a:effectLst>
                  <a:outerShdw blurRad="38100" dist="38100" dir="2700000" algn="tl">
                    <a:srgbClr val="000000"/>
                  </a:outerShdw>
                </a:effectLst>
                <a:latin typeface="Tahoma" pitchFamily="34" charset="0"/>
                <a:cs typeface="Arial" charset="0"/>
              </a:rPr>
              <a:t>                                             </a:t>
            </a:r>
          </a:p>
        </p:txBody>
      </p:sp>
      <p:sp>
        <p:nvSpPr>
          <p:cNvPr id="171017" name="9 Başlık">
            <a:extLst>
              <a:ext uri="{FF2B5EF4-FFF2-40B4-BE49-F238E27FC236}">
                <a16:creationId xmlns:a16="http://schemas.microsoft.com/office/drawing/2014/main" id="{F5129A77-D2A9-94FD-54E8-2CEB83A9A86B}"/>
              </a:ext>
            </a:extLst>
          </p:cNvPr>
          <p:cNvSpPr>
            <a:spLocks noGrp="1"/>
          </p:cNvSpPr>
          <p:nvPr>
            <p:ph type="title"/>
          </p:nvPr>
        </p:nvSpPr>
        <p:spPr>
          <a:xfrm>
            <a:off x="1388533" y="223839"/>
            <a:ext cx="8833381" cy="541337"/>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3 Veri Yer Tutucusu">
            <a:extLst>
              <a:ext uri="{FF2B5EF4-FFF2-40B4-BE49-F238E27FC236}">
                <a16:creationId xmlns:a16="http://schemas.microsoft.com/office/drawing/2014/main" id="{9493A090-F0EC-9003-F636-BABDEEBAE3B9}"/>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3646D507-285F-421A-8B4A-8E568072C408}" type="datetime8">
              <a:rPr lang="tr-TR" smtClean="0"/>
              <a:t>4.09.2025 23:10</a:t>
            </a:fld>
            <a:endParaRPr lang="tr-TR"/>
          </a:p>
        </p:txBody>
      </p:sp>
      <p:sp>
        <p:nvSpPr>
          <p:cNvPr id="63492" name="4 Altbilgi Yer Tutucusu">
            <a:extLst>
              <a:ext uri="{FF2B5EF4-FFF2-40B4-BE49-F238E27FC236}">
                <a16:creationId xmlns:a16="http://schemas.microsoft.com/office/drawing/2014/main" id="{2F98A6C4-2A84-B98E-6D57-EF2858986726}"/>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73060" name="5 Slayt Numarası Yer Tutucusu">
            <a:extLst>
              <a:ext uri="{FF2B5EF4-FFF2-40B4-BE49-F238E27FC236}">
                <a16:creationId xmlns:a16="http://schemas.microsoft.com/office/drawing/2014/main" id="{8693A891-26F1-F3BD-B44F-F475AF724D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1ED619-7736-4912-AE60-AB920ECEB521}" type="slidenum">
              <a:rPr lang="tr-TR" altLang="tr-TR" sz="1200">
                <a:solidFill>
                  <a:srgbClr val="898989"/>
                </a:solidFill>
                <a:latin typeface="Arial" panose="020B0604020202020204" pitchFamily="34" charset="0"/>
              </a:rPr>
              <a:pPr>
                <a:spcBef>
                  <a:spcPct val="0"/>
                </a:spcBef>
                <a:buFontTx/>
                <a:buNone/>
              </a:pPr>
              <a:t>101</a:t>
            </a:fld>
            <a:endParaRPr lang="tr-TR" altLang="tr-TR" sz="1200">
              <a:solidFill>
                <a:srgbClr val="898989"/>
              </a:solidFill>
              <a:latin typeface="Arial" panose="020B0604020202020204" pitchFamily="34" charset="0"/>
            </a:endParaRPr>
          </a:p>
        </p:txBody>
      </p:sp>
      <p:sp>
        <p:nvSpPr>
          <p:cNvPr id="65539" name="Rectangle 1027">
            <a:extLst>
              <a:ext uri="{FF2B5EF4-FFF2-40B4-BE49-F238E27FC236}">
                <a16:creationId xmlns:a16="http://schemas.microsoft.com/office/drawing/2014/main" id="{DDF89902-1EA9-4A55-600C-6B8676256C7E}"/>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5540" name="Rectangle 1028">
            <a:extLst>
              <a:ext uri="{FF2B5EF4-FFF2-40B4-BE49-F238E27FC236}">
                <a16:creationId xmlns:a16="http://schemas.microsoft.com/office/drawing/2014/main" id="{5377B4F6-872D-10F5-E7BB-73763F3CBAFD}"/>
              </a:ext>
            </a:extLst>
          </p:cNvPr>
          <p:cNvSpPr>
            <a:spLocks noChangeArrowheads="1"/>
          </p:cNvSpPr>
          <p:nvPr/>
        </p:nvSpPr>
        <p:spPr bwMode="auto">
          <a:xfrm>
            <a:off x="2743200" y="18288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5542" name="Rectangle 1030">
            <a:extLst>
              <a:ext uri="{FF2B5EF4-FFF2-40B4-BE49-F238E27FC236}">
                <a16:creationId xmlns:a16="http://schemas.microsoft.com/office/drawing/2014/main" id="{F4764F0E-ACFD-5E93-C1FE-DB34FB488F35}"/>
              </a:ext>
            </a:extLst>
          </p:cNvPr>
          <p:cNvSpPr>
            <a:spLocks noChangeArrowheads="1"/>
          </p:cNvSpPr>
          <p:nvPr/>
        </p:nvSpPr>
        <p:spPr bwMode="auto">
          <a:xfrm>
            <a:off x="1981200" y="4572000"/>
            <a:ext cx="8077200" cy="457200"/>
          </a:xfrm>
          <a:prstGeom prst="rect">
            <a:avLst/>
          </a:prstGeom>
          <a:noFill/>
          <a:ln w="9525">
            <a:noFill/>
            <a:miter lim="800000"/>
            <a:headEnd/>
            <a:tailEnd/>
          </a:ln>
          <a:effectLst/>
        </p:spPr>
        <p:txBody>
          <a:bodyPr>
            <a:spAutoFit/>
          </a:bodyPr>
          <a:lstStyle/>
          <a:p>
            <a:pPr>
              <a:spcBef>
                <a:spcPct val="20000"/>
              </a:spcBef>
              <a:buClr>
                <a:schemeClr val="folHlink"/>
              </a:buClr>
              <a:buSzPct val="75000"/>
              <a:buFont typeface="Monotype Sorts" pitchFamily="2" charset="2"/>
              <a:buNone/>
              <a:defRPr/>
            </a:pPr>
            <a:r>
              <a:rPr kumimoji="1" lang="tr-TR" sz="2400">
                <a:solidFill>
                  <a:srgbClr val="000066"/>
                </a:solidFill>
                <a:effectLst>
                  <a:outerShdw blurRad="38100" dist="38100" dir="2700000" algn="tl">
                    <a:srgbClr val="000000"/>
                  </a:outerShdw>
                </a:effectLst>
                <a:latin typeface="Tahoma" pitchFamily="34" charset="0"/>
                <a:cs typeface="Arial" charset="0"/>
              </a:rPr>
              <a:t>                                      </a:t>
            </a:r>
            <a:endParaRPr kumimoji="1" lang="tr-TR" sz="2000">
              <a:solidFill>
                <a:srgbClr val="FF00FF"/>
              </a:solidFill>
              <a:effectLst>
                <a:outerShdw blurRad="38100" dist="38100" dir="2700000" algn="tl">
                  <a:srgbClr val="000000"/>
                </a:outerShdw>
              </a:effectLst>
              <a:latin typeface="Tahoma" pitchFamily="34" charset="0"/>
              <a:cs typeface="Arial" charset="0"/>
            </a:endParaRPr>
          </a:p>
        </p:txBody>
      </p:sp>
      <p:sp>
        <p:nvSpPr>
          <p:cNvPr id="65544" name="Rectangle 1032">
            <a:extLst>
              <a:ext uri="{FF2B5EF4-FFF2-40B4-BE49-F238E27FC236}">
                <a16:creationId xmlns:a16="http://schemas.microsoft.com/office/drawing/2014/main" id="{3828AD9C-4EC1-7AB2-6E79-24F4977465B0}"/>
              </a:ext>
            </a:extLst>
          </p:cNvPr>
          <p:cNvSpPr>
            <a:spLocks noChangeArrowheads="1"/>
          </p:cNvSpPr>
          <p:nvPr/>
        </p:nvSpPr>
        <p:spPr bwMode="auto">
          <a:xfrm>
            <a:off x="2279650" y="1773239"/>
            <a:ext cx="7854950" cy="3538537"/>
          </a:xfrm>
          <a:prstGeom prst="rect">
            <a:avLst/>
          </a:prstGeom>
          <a:noFill/>
          <a:ln w="9525">
            <a:noFill/>
            <a:miter lim="800000"/>
            <a:headEnd/>
            <a:tailEnd/>
          </a:ln>
          <a:effectLst/>
        </p:spPr>
        <p:txBody>
          <a:bodyPr>
            <a:spAutoFit/>
          </a:bodyPr>
          <a:lstStyle/>
          <a:p>
            <a:pPr algn="ctr" eaLnBrk="1" hangingPunct="1">
              <a:defRPr/>
            </a:pPr>
            <a:r>
              <a:rPr kumimoji="1" lang="tr-TR" sz="3200" b="1" i="1" dirty="0">
                <a:effectLst>
                  <a:outerShdw blurRad="38100" dist="38100" dir="2700000" algn="tl">
                    <a:srgbClr val="000000"/>
                  </a:outerShdw>
                </a:effectLst>
                <a:latin typeface="Tahoma" pitchFamily="34" charset="0"/>
                <a:cs typeface="Arial" charset="0"/>
              </a:rPr>
              <a:t>DEDİM DEDİDEN KAÇINALIM,</a:t>
            </a:r>
          </a:p>
          <a:p>
            <a:pPr algn="ctr" eaLnBrk="1" hangingPunct="1">
              <a:defRPr/>
            </a:pPr>
            <a:endParaRPr kumimoji="1" lang="tr-TR" sz="3200" b="1" i="1" dirty="0">
              <a:effectLst>
                <a:outerShdw blurRad="38100" dist="38100" dir="2700000" algn="tl">
                  <a:srgbClr val="000000"/>
                </a:outerShdw>
              </a:effectLst>
              <a:latin typeface="Tahoma" pitchFamily="34" charset="0"/>
              <a:cs typeface="Arial" charset="0"/>
            </a:endParaRPr>
          </a:p>
          <a:p>
            <a:pPr algn="ctr" eaLnBrk="1" hangingPunct="1">
              <a:defRPr/>
            </a:pPr>
            <a:r>
              <a:rPr kumimoji="1" lang="tr-TR" sz="3200" b="1" i="1" dirty="0">
                <a:effectLst>
                  <a:outerShdw blurRad="38100" dist="38100" dir="2700000" algn="tl">
                    <a:srgbClr val="000000"/>
                  </a:outerShdw>
                </a:effectLst>
                <a:latin typeface="Tahoma" pitchFamily="34" charset="0"/>
                <a:cs typeface="Arial" charset="0"/>
              </a:rPr>
              <a:t>EVRENİMİZDE İYİ TANINALIM,</a:t>
            </a:r>
          </a:p>
          <a:p>
            <a:pPr algn="ctr" eaLnBrk="1" hangingPunct="1">
              <a:defRPr/>
            </a:pPr>
            <a:endParaRPr kumimoji="1" lang="tr-TR" sz="3200" b="1" i="1" dirty="0">
              <a:effectLst>
                <a:outerShdw blurRad="38100" dist="38100" dir="2700000" algn="tl">
                  <a:srgbClr val="000000"/>
                </a:outerShdw>
              </a:effectLst>
              <a:latin typeface="Tahoma" pitchFamily="34" charset="0"/>
              <a:cs typeface="Arial" charset="0"/>
            </a:endParaRPr>
          </a:p>
          <a:p>
            <a:pPr algn="ctr" eaLnBrk="1" hangingPunct="1">
              <a:defRPr/>
            </a:pPr>
            <a:r>
              <a:rPr kumimoji="1" lang="tr-TR" sz="3200" b="1" i="1" dirty="0">
                <a:effectLst>
                  <a:outerShdw blurRad="38100" dist="38100" dir="2700000" algn="tl">
                    <a:srgbClr val="000000"/>
                  </a:outerShdw>
                </a:effectLst>
                <a:latin typeface="Tahoma" pitchFamily="34" charset="0"/>
                <a:cs typeface="Arial" charset="0"/>
              </a:rPr>
              <a:t>SÜREKLİ YENİLEYELİM KENDİMİZİ</a:t>
            </a:r>
          </a:p>
          <a:p>
            <a:pPr algn="ctr" eaLnBrk="1" hangingPunct="1">
              <a:defRPr/>
            </a:pPr>
            <a:endParaRPr kumimoji="1" lang="tr-TR" sz="3200" b="1" i="1" dirty="0">
              <a:effectLst>
                <a:outerShdw blurRad="38100" dist="38100" dir="2700000" algn="tl">
                  <a:srgbClr val="000000"/>
                </a:outerShdw>
              </a:effectLst>
              <a:latin typeface="Tahoma" pitchFamily="34" charset="0"/>
              <a:cs typeface="Arial" charset="0"/>
            </a:endParaRPr>
          </a:p>
          <a:p>
            <a:pPr algn="ctr" eaLnBrk="1" hangingPunct="1">
              <a:defRPr/>
            </a:pPr>
            <a:r>
              <a:rPr kumimoji="1" lang="tr-TR" sz="3200" b="1" i="1" dirty="0">
                <a:effectLst>
                  <a:outerShdw blurRad="38100" dist="38100" dir="2700000" algn="tl">
                    <a:srgbClr val="000000"/>
                  </a:outerShdw>
                </a:effectLst>
                <a:latin typeface="Tahoma" pitchFamily="34" charset="0"/>
                <a:cs typeface="Arial" charset="0"/>
              </a:rPr>
              <a:t>EZEMEZ O ZAMAN HİÇ KİMSE BİZİ.</a:t>
            </a:r>
          </a:p>
        </p:txBody>
      </p:sp>
      <p:sp>
        <p:nvSpPr>
          <p:cNvPr id="65545" name="Rectangle 1033">
            <a:extLst>
              <a:ext uri="{FF2B5EF4-FFF2-40B4-BE49-F238E27FC236}">
                <a16:creationId xmlns:a16="http://schemas.microsoft.com/office/drawing/2014/main" id="{4A7C1E5E-D791-EC08-9188-5023E456C187}"/>
              </a:ext>
            </a:extLst>
          </p:cNvPr>
          <p:cNvSpPr>
            <a:spLocks noChangeArrowheads="1"/>
          </p:cNvSpPr>
          <p:nvPr/>
        </p:nvSpPr>
        <p:spPr bwMode="auto">
          <a:xfrm>
            <a:off x="2819400" y="3810000"/>
            <a:ext cx="6400800" cy="584200"/>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3200" dirty="0">
                <a:solidFill>
                  <a:srgbClr val="FF0000"/>
                </a:solidFill>
                <a:effectLst>
                  <a:outerShdw blurRad="38100" dist="38100" dir="2700000" algn="tl">
                    <a:srgbClr val="000000"/>
                  </a:outerShdw>
                </a:effectLst>
                <a:latin typeface="Tahoma" pitchFamily="34" charset="0"/>
                <a:cs typeface="Arial" charset="0"/>
              </a:rPr>
              <a:t>             </a:t>
            </a:r>
          </a:p>
        </p:txBody>
      </p:sp>
      <p:sp>
        <p:nvSpPr>
          <p:cNvPr id="173066" name="10 Başlık">
            <a:extLst>
              <a:ext uri="{FF2B5EF4-FFF2-40B4-BE49-F238E27FC236}">
                <a16:creationId xmlns:a16="http://schemas.microsoft.com/office/drawing/2014/main" id="{3606A1DE-89BF-7237-A748-F6D4A2A6D2CC}"/>
              </a:ext>
            </a:extLst>
          </p:cNvPr>
          <p:cNvSpPr>
            <a:spLocks noGrp="1"/>
          </p:cNvSpPr>
          <p:nvPr>
            <p:ph type="title"/>
          </p:nvPr>
        </p:nvSpPr>
        <p:spPr>
          <a:xfrm>
            <a:off x="1611577" y="274638"/>
            <a:ext cx="8816446" cy="579438"/>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3 Veri Yer Tutucusu">
            <a:extLst>
              <a:ext uri="{FF2B5EF4-FFF2-40B4-BE49-F238E27FC236}">
                <a16:creationId xmlns:a16="http://schemas.microsoft.com/office/drawing/2014/main" id="{C7376505-A1F7-0043-C025-80BD45E5A3CC}"/>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F85F4F55-D664-4F23-9ADC-393498AB8741}" type="datetime8">
              <a:rPr lang="tr-TR" smtClean="0"/>
              <a:t>4.09.2025 23:10</a:t>
            </a:fld>
            <a:endParaRPr lang="tr-TR"/>
          </a:p>
        </p:txBody>
      </p:sp>
      <p:sp>
        <p:nvSpPr>
          <p:cNvPr id="8197" name="4 Altbilgi Yer Tutucusu">
            <a:extLst>
              <a:ext uri="{FF2B5EF4-FFF2-40B4-BE49-F238E27FC236}">
                <a16:creationId xmlns:a16="http://schemas.microsoft.com/office/drawing/2014/main" id="{04E2627F-EFD6-AD8A-BB7A-0C1D7FB6BACA}"/>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75108" name="5 Slayt Numarası Yer Tutucusu">
            <a:extLst>
              <a:ext uri="{FF2B5EF4-FFF2-40B4-BE49-F238E27FC236}">
                <a16:creationId xmlns:a16="http://schemas.microsoft.com/office/drawing/2014/main" id="{60EC2E08-C234-01B4-E182-EEAF9F197CA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7631F0-2979-471B-B7A6-400F97554C3F}" type="slidenum">
              <a:rPr lang="tr-TR" altLang="tr-TR" sz="1200">
                <a:solidFill>
                  <a:srgbClr val="898989"/>
                </a:solidFill>
                <a:latin typeface="Arial" panose="020B0604020202020204" pitchFamily="34" charset="0"/>
              </a:rPr>
              <a:pPr>
                <a:spcBef>
                  <a:spcPct val="0"/>
                </a:spcBef>
                <a:buFontTx/>
                <a:buNone/>
              </a:pPr>
              <a:t>102</a:t>
            </a:fld>
            <a:endParaRPr lang="tr-TR" altLang="tr-TR" sz="1200">
              <a:solidFill>
                <a:srgbClr val="898989"/>
              </a:solidFill>
              <a:latin typeface="Arial" panose="020B0604020202020204" pitchFamily="34" charset="0"/>
            </a:endParaRPr>
          </a:p>
        </p:txBody>
      </p:sp>
      <p:sp>
        <p:nvSpPr>
          <p:cNvPr id="65539" name="Rectangle 1027">
            <a:extLst>
              <a:ext uri="{FF2B5EF4-FFF2-40B4-BE49-F238E27FC236}">
                <a16:creationId xmlns:a16="http://schemas.microsoft.com/office/drawing/2014/main" id="{D425C156-6F05-9520-82A4-0C6549D0C720}"/>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5540" name="Rectangle 1028">
            <a:extLst>
              <a:ext uri="{FF2B5EF4-FFF2-40B4-BE49-F238E27FC236}">
                <a16:creationId xmlns:a16="http://schemas.microsoft.com/office/drawing/2014/main" id="{2A1BF8DB-43A6-9532-22A5-66F37E4ED8DA}"/>
              </a:ext>
            </a:extLst>
          </p:cNvPr>
          <p:cNvSpPr>
            <a:spLocks noChangeArrowheads="1"/>
          </p:cNvSpPr>
          <p:nvPr/>
        </p:nvSpPr>
        <p:spPr bwMode="auto">
          <a:xfrm>
            <a:off x="2743200" y="18288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5542" name="Rectangle 1030">
            <a:extLst>
              <a:ext uri="{FF2B5EF4-FFF2-40B4-BE49-F238E27FC236}">
                <a16:creationId xmlns:a16="http://schemas.microsoft.com/office/drawing/2014/main" id="{16A29B91-C235-4EF0-8112-815C48634030}"/>
              </a:ext>
            </a:extLst>
          </p:cNvPr>
          <p:cNvSpPr>
            <a:spLocks noChangeArrowheads="1"/>
          </p:cNvSpPr>
          <p:nvPr/>
        </p:nvSpPr>
        <p:spPr bwMode="auto">
          <a:xfrm>
            <a:off x="1981200" y="4572000"/>
            <a:ext cx="8077200" cy="457200"/>
          </a:xfrm>
          <a:prstGeom prst="rect">
            <a:avLst/>
          </a:prstGeom>
          <a:noFill/>
          <a:ln w="9525">
            <a:noFill/>
            <a:miter lim="800000"/>
            <a:headEnd/>
            <a:tailEnd/>
          </a:ln>
          <a:effectLst/>
        </p:spPr>
        <p:txBody>
          <a:bodyPr>
            <a:spAutoFit/>
          </a:bodyPr>
          <a:lstStyle/>
          <a:p>
            <a:pPr>
              <a:spcBef>
                <a:spcPct val="20000"/>
              </a:spcBef>
              <a:buClr>
                <a:schemeClr val="folHlink"/>
              </a:buClr>
              <a:buSzPct val="75000"/>
              <a:buFont typeface="Monotype Sorts" pitchFamily="2" charset="2"/>
              <a:buNone/>
              <a:defRPr/>
            </a:pPr>
            <a:r>
              <a:rPr kumimoji="1" lang="tr-TR" sz="2400">
                <a:solidFill>
                  <a:srgbClr val="000066"/>
                </a:solidFill>
                <a:effectLst>
                  <a:outerShdw blurRad="38100" dist="38100" dir="2700000" algn="tl">
                    <a:srgbClr val="000000"/>
                  </a:outerShdw>
                </a:effectLst>
                <a:latin typeface="Tahoma" pitchFamily="34" charset="0"/>
                <a:cs typeface="Arial" charset="0"/>
              </a:rPr>
              <a:t>                                      </a:t>
            </a:r>
            <a:endParaRPr kumimoji="1" lang="tr-TR" sz="2000">
              <a:solidFill>
                <a:srgbClr val="FF00FF"/>
              </a:solidFill>
              <a:effectLst>
                <a:outerShdw blurRad="38100" dist="38100" dir="2700000" algn="tl">
                  <a:srgbClr val="000000"/>
                </a:outerShdw>
              </a:effectLst>
              <a:latin typeface="Tahoma" pitchFamily="34" charset="0"/>
              <a:cs typeface="Arial" charset="0"/>
            </a:endParaRPr>
          </a:p>
        </p:txBody>
      </p:sp>
      <p:graphicFrame>
        <p:nvGraphicFramePr>
          <p:cNvPr id="175112" name="Object 1031">
            <a:extLst>
              <a:ext uri="{FF2B5EF4-FFF2-40B4-BE49-F238E27FC236}">
                <a16:creationId xmlns:a16="http://schemas.microsoft.com/office/drawing/2014/main" id="{8A941A67-2574-D7BB-B912-156A9D819AE7}"/>
              </a:ext>
            </a:extLst>
          </p:cNvPr>
          <p:cNvGraphicFramePr>
            <a:graphicFrameLocks noChangeAspect="1"/>
          </p:cNvGraphicFramePr>
          <p:nvPr/>
        </p:nvGraphicFramePr>
        <p:xfrm>
          <a:off x="1828800" y="1346200"/>
          <a:ext cx="1460500" cy="2159000"/>
        </p:xfrm>
        <a:graphic>
          <a:graphicData uri="http://schemas.openxmlformats.org/presentationml/2006/ole">
            <mc:AlternateContent xmlns:mc="http://schemas.openxmlformats.org/markup-compatibility/2006">
              <mc:Choice xmlns:v="urn:schemas-microsoft-com:vml" Requires="v">
                <p:oleObj name="Klip" r:id="rId3" imgW="1460500" imgH="2159000" progId="MS_ClipArt_Gallery.2">
                  <p:embed/>
                </p:oleObj>
              </mc:Choice>
              <mc:Fallback>
                <p:oleObj name="Klip" r:id="rId3" imgW="1460500" imgH="2159000" progId="MS_ClipArt_Gallery.2">
                  <p:embed/>
                  <p:pic>
                    <p:nvPicPr>
                      <p:cNvPr id="175112" name="Object 1031">
                        <a:extLst>
                          <a:ext uri="{FF2B5EF4-FFF2-40B4-BE49-F238E27FC236}">
                            <a16:creationId xmlns:a16="http://schemas.microsoft.com/office/drawing/2014/main" id="{8A941A67-2574-D7BB-B912-156A9D819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46200"/>
                        <a:ext cx="14605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4" name="Rectangle 1032">
            <a:extLst>
              <a:ext uri="{FF2B5EF4-FFF2-40B4-BE49-F238E27FC236}">
                <a16:creationId xmlns:a16="http://schemas.microsoft.com/office/drawing/2014/main" id="{4ADE7DB4-E9F7-D093-083C-CEA994350456}"/>
              </a:ext>
            </a:extLst>
          </p:cNvPr>
          <p:cNvSpPr>
            <a:spLocks noChangeArrowheads="1"/>
          </p:cNvSpPr>
          <p:nvPr/>
        </p:nvSpPr>
        <p:spPr bwMode="auto">
          <a:xfrm>
            <a:off x="3200400" y="1676400"/>
            <a:ext cx="6858000" cy="1754326"/>
          </a:xfrm>
          <a:prstGeom prst="rect">
            <a:avLst/>
          </a:prstGeom>
          <a:noFill/>
          <a:ln w="9525">
            <a:noFill/>
            <a:miter lim="800000"/>
            <a:headEnd/>
            <a:tailEnd/>
          </a:ln>
          <a:effectLst/>
        </p:spPr>
        <p:txBody>
          <a:bodyPr>
            <a:spAutoFit/>
          </a:bodyPr>
          <a:lstStyle/>
          <a:p>
            <a:pPr eaLnBrk="1" hangingPunct="1">
              <a:defRPr/>
            </a:pPr>
            <a:r>
              <a:rPr kumimoji="1" lang="tr-TR" sz="3600" dirty="0" err="1">
                <a:solidFill>
                  <a:srgbClr val="000066"/>
                </a:solidFill>
                <a:effectLst>
                  <a:outerShdw blurRad="38100" dist="38100" dir="2700000" algn="tl">
                    <a:srgbClr val="000000"/>
                  </a:outerShdw>
                </a:effectLst>
                <a:latin typeface="Tahoma" pitchFamily="34" charset="0"/>
                <a:cs typeface="Arial" charset="0"/>
              </a:rPr>
              <a:t>irdenbire</a:t>
            </a:r>
            <a:r>
              <a:rPr kumimoji="1" lang="tr-TR" sz="3600" dirty="0">
                <a:solidFill>
                  <a:srgbClr val="000066"/>
                </a:solidFill>
                <a:effectLst>
                  <a:outerShdw blurRad="38100" dist="38100" dir="2700000" algn="tl">
                    <a:srgbClr val="000000"/>
                  </a:outerShdw>
                </a:effectLst>
                <a:latin typeface="Tahoma" pitchFamily="34" charset="0"/>
                <a:cs typeface="Arial" charset="0"/>
              </a:rPr>
              <a:t> yükselme hevesine kapılmayalım ve amirimizde böyle bir izlenim bırakmayalım.</a:t>
            </a:r>
          </a:p>
        </p:txBody>
      </p:sp>
      <p:sp>
        <p:nvSpPr>
          <p:cNvPr id="65545" name="Rectangle 1033">
            <a:extLst>
              <a:ext uri="{FF2B5EF4-FFF2-40B4-BE49-F238E27FC236}">
                <a16:creationId xmlns:a16="http://schemas.microsoft.com/office/drawing/2014/main" id="{FA1E6BFC-6ED8-AEEA-3570-119FB0AEADDE}"/>
              </a:ext>
            </a:extLst>
          </p:cNvPr>
          <p:cNvSpPr>
            <a:spLocks noChangeArrowheads="1"/>
          </p:cNvSpPr>
          <p:nvPr/>
        </p:nvSpPr>
        <p:spPr bwMode="auto">
          <a:xfrm>
            <a:off x="2819400" y="3810001"/>
            <a:ext cx="6400800" cy="1477328"/>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3200" dirty="0">
                <a:solidFill>
                  <a:srgbClr val="FF0000"/>
                </a:solidFill>
                <a:effectLst>
                  <a:outerShdw blurRad="38100" dist="38100" dir="2700000" algn="tl">
                    <a:srgbClr val="000000"/>
                  </a:outerShdw>
                </a:effectLst>
                <a:latin typeface="Tahoma" pitchFamily="34" charset="0"/>
                <a:cs typeface="Arial" charset="0"/>
              </a:rPr>
              <a:t>             </a:t>
            </a:r>
            <a:r>
              <a:rPr kumimoji="1" lang="tr-TR" sz="3600" dirty="0">
                <a:solidFill>
                  <a:srgbClr val="FF0000"/>
                </a:solidFill>
                <a:effectLst>
                  <a:outerShdw blurRad="38100" dist="38100" dir="2700000" algn="tl">
                    <a:srgbClr val="000000"/>
                  </a:outerShdw>
                </a:effectLst>
                <a:latin typeface="Tahoma" pitchFamily="34" charset="0"/>
                <a:cs typeface="Arial" charset="0"/>
              </a:rPr>
              <a:t>Böyle bir durum;</a:t>
            </a:r>
          </a:p>
          <a:p>
            <a:pPr algn="ctr">
              <a:spcBef>
                <a:spcPct val="50000"/>
              </a:spcBef>
              <a:buClr>
                <a:schemeClr val="folHlink"/>
              </a:buClr>
              <a:buSzPct val="75000"/>
              <a:buFont typeface="Monotype Sorts" pitchFamily="2" charset="2"/>
              <a:buNone/>
              <a:defRPr/>
            </a:pPr>
            <a:r>
              <a:rPr kumimoji="1" lang="tr-TR" sz="3600" dirty="0">
                <a:solidFill>
                  <a:srgbClr val="FF0000"/>
                </a:solidFill>
                <a:effectLst>
                  <a:outerShdw blurRad="38100" dist="38100" dir="2700000" algn="tl">
                    <a:srgbClr val="000000"/>
                  </a:outerShdw>
                </a:effectLst>
                <a:latin typeface="Tahoma" pitchFamily="34" charset="0"/>
                <a:cs typeface="Arial" charset="0"/>
              </a:rPr>
              <a:t>Tehlikelidir ve güveni sarsar.</a:t>
            </a:r>
          </a:p>
        </p:txBody>
      </p:sp>
      <p:sp>
        <p:nvSpPr>
          <p:cNvPr id="175115" name="11 Başlık">
            <a:extLst>
              <a:ext uri="{FF2B5EF4-FFF2-40B4-BE49-F238E27FC236}">
                <a16:creationId xmlns:a16="http://schemas.microsoft.com/office/drawing/2014/main" id="{71809FEB-341F-3ABD-EDA5-6CCC8639A140}"/>
              </a:ext>
            </a:extLst>
          </p:cNvPr>
          <p:cNvSpPr>
            <a:spLocks noGrp="1"/>
          </p:cNvSpPr>
          <p:nvPr>
            <p:ph type="title"/>
          </p:nvPr>
        </p:nvSpPr>
        <p:spPr>
          <a:xfrm>
            <a:off x="1405467" y="136526"/>
            <a:ext cx="8816447" cy="595313"/>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3 Veri Yer Tutucusu">
            <a:extLst>
              <a:ext uri="{FF2B5EF4-FFF2-40B4-BE49-F238E27FC236}">
                <a16:creationId xmlns:a16="http://schemas.microsoft.com/office/drawing/2014/main" id="{15CBEDF3-A2F7-97A1-84B9-B6D7D20B709C}"/>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82F25941-6F3C-41EE-8F62-84194ECF1FEE}" type="datetime8">
              <a:rPr lang="tr-TR" smtClean="0"/>
              <a:t>4.09.2025 23:10</a:t>
            </a:fld>
            <a:endParaRPr lang="tr-TR"/>
          </a:p>
        </p:txBody>
      </p:sp>
      <p:sp>
        <p:nvSpPr>
          <p:cNvPr id="9221" name="4 Altbilgi Yer Tutucusu">
            <a:extLst>
              <a:ext uri="{FF2B5EF4-FFF2-40B4-BE49-F238E27FC236}">
                <a16:creationId xmlns:a16="http://schemas.microsoft.com/office/drawing/2014/main" id="{71BBF4AC-1090-3B71-42E0-C598F4B3E36D}"/>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77156" name="5 Slayt Numarası Yer Tutucusu">
            <a:extLst>
              <a:ext uri="{FF2B5EF4-FFF2-40B4-BE49-F238E27FC236}">
                <a16:creationId xmlns:a16="http://schemas.microsoft.com/office/drawing/2014/main" id="{40BFBF3A-B0E2-2077-494E-68CBC632E8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C8AA69E-B201-46F8-B04B-CD4054724E38}" type="slidenum">
              <a:rPr lang="tr-TR" altLang="tr-TR" sz="1200">
                <a:solidFill>
                  <a:srgbClr val="898989"/>
                </a:solidFill>
                <a:latin typeface="Arial" panose="020B0604020202020204" pitchFamily="34" charset="0"/>
              </a:rPr>
              <a:pPr>
                <a:spcBef>
                  <a:spcPct val="0"/>
                </a:spcBef>
                <a:buFontTx/>
                <a:buNone/>
              </a:pPr>
              <a:t>103</a:t>
            </a:fld>
            <a:endParaRPr lang="tr-TR" altLang="tr-TR" sz="1200">
              <a:solidFill>
                <a:srgbClr val="898989"/>
              </a:solidFill>
              <a:latin typeface="Arial" panose="020B0604020202020204" pitchFamily="34" charset="0"/>
            </a:endParaRPr>
          </a:p>
        </p:txBody>
      </p:sp>
      <p:sp>
        <p:nvSpPr>
          <p:cNvPr id="66563" name="Rectangle 3">
            <a:extLst>
              <a:ext uri="{FF2B5EF4-FFF2-40B4-BE49-F238E27FC236}">
                <a16:creationId xmlns:a16="http://schemas.microsoft.com/office/drawing/2014/main" id="{02E44B7E-A1B0-05F2-DF91-D71807829862}"/>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6564" name="Rectangle 4">
            <a:extLst>
              <a:ext uri="{FF2B5EF4-FFF2-40B4-BE49-F238E27FC236}">
                <a16:creationId xmlns:a16="http://schemas.microsoft.com/office/drawing/2014/main" id="{53B89594-CB75-27C3-5634-93595AB7AF68}"/>
              </a:ext>
            </a:extLst>
          </p:cNvPr>
          <p:cNvSpPr>
            <a:spLocks noChangeArrowheads="1"/>
          </p:cNvSpPr>
          <p:nvPr/>
        </p:nvSpPr>
        <p:spPr bwMode="auto">
          <a:xfrm>
            <a:off x="2743200" y="18288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6565" name="Rectangle 5">
            <a:extLst>
              <a:ext uri="{FF2B5EF4-FFF2-40B4-BE49-F238E27FC236}">
                <a16:creationId xmlns:a16="http://schemas.microsoft.com/office/drawing/2014/main" id="{696B3C6D-30DA-9C4B-8ABC-B93647288F45}"/>
              </a:ext>
            </a:extLst>
          </p:cNvPr>
          <p:cNvSpPr>
            <a:spLocks noChangeArrowheads="1"/>
          </p:cNvSpPr>
          <p:nvPr/>
        </p:nvSpPr>
        <p:spPr bwMode="auto">
          <a:xfrm>
            <a:off x="1981200" y="3733801"/>
            <a:ext cx="8077200" cy="2284413"/>
          </a:xfrm>
          <a:prstGeom prst="rect">
            <a:avLst/>
          </a:prstGeom>
          <a:noFill/>
          <a:ln w="9525">
            <a:noFill/>
            <a:miter lim="800000"/>
            <a:headEnd/>
            <a:tailEnd/>
          </a:ln>
          <a:effectLst/>
        </p:spPr>
        <p:txBody>
          <a:bodyPr>
            <a:spAutoFit/>
          </a:bodyPr>
          <a:lstStyle/>
          <a:p>
            <a:pPr>
              <a:spcBef>
                <a:spcPct val="20000"/>
              </a:spcBef>
              <a:buClr>
                <a:schemeClr val="folHlink"/>
              </a:buClr>
              <a:buSzPct val="75000"/>
              <a:buFont typeface="Monotype Sorts" pitchFamily="2" charset="2"/>
              <a:buNone/>
              <a:defRPr/>
            </a:pPr>
            <a:r>
              <a:rPr kumimoji="1" lang="tr-TR" sz="2400" dirty="0">
                <a:solidFill>
                  <a:srgbClr val="000066"/>
                </a:solidFill>
                <a:effectLst>
                  <a:outerShdw blurRad="38100" dist="38100" dir="2700000" algn="tl">
                    <a:srgbClr val="000000"/>
                  </a:outerShdw>
                </a:effectLst>
                <a:latin typeface="Tahoma" pitchFamily="34" charset="0"/>
                <a:cs typeface="Arial" charset="0"/>
              </a:rPr>
              <a:t>                                      </a:t>
            </a:r>
            <a:r>
              <a:rPr kumimoji="1" lang="tr-TR" sz="3200" dirty="0">
                <a:solidFill>
                  <a:srgbClr val="FF0000"/>
                </a:solidFill>
                <a:effectLst>
                  <a:outerShdw blurRad="38100" dist="38100" dir="2700000" algn="tl">
                    <a:srgbClr val="000000"/>
                  </a:outerShdw>
                </a:effectLst>
                <a:latin typeface="Tahoma" pitchFamily="34" charset="0"/>
                <a:cs typeface="Arial" charset="0"/>
              </a:rPr>
              <a:t>Böylece</a:t>
            </a:r>
          </a:p>
          <a:p>
            <a:pPr>
              <a:spcBef>
                <a:spcPct val="20000"/>
              </a:spcBef>
              <a:buClr>
                <a:schemeClr val="folHlink"/>
              </a:buClr>
              <a:buSzPct val="75000"/>
              <a:buFont typeface="Monotype Sorts" pitchFamily="2" charset="2"/>
              <a:buChar char="n"/>
              <a:defRPr/>
            </a:pPr>
            <a:r>
              <a:rPr kumimoji="1" lang="tr-TR" sz="3600" dirty="0">
                <a:effectLst>
                  <a:outerShdw blurRad="38100" dist="38100" dir="2700000" algn="tl">
                    <a:srgbClr val="000000"/>
                  </a:outerShdw>
                </a:effectLst>
                <a:latin typeface="Tahoma" pitchFamily="34" charset="0"/>
                <a:cs typeface="Arial" charset="0"/>
              </a:rPr>
              <a:t>Daha çok sayıda insan bizi destekler.</a:t>
            </a:r>
          </a:p>
          <a:p>
            <a:pPr>
              <a:spcBef>
                <a:spcPct val="20000"/>
              </a:spcBef>
              <a:buClr>
                <a:schemeClr val="folHlink"/>
              </a:buClr>
              <a:buSzPct val="75000"/>
              <a:buFont typeface="Monotype Sorts" pitchFamily="2" charset="2"/>
              <a:buChar char="n"/>
              <a:defRPr/>
            </a:pPr>
            <a:r>
              <a:rPr kumimoji="1" lang="tr-TR" sz="3600" dirty="0">
                <a:effectLst>
                  <a:outerShdw blurRad="38100" dist="38100" dir="2700000" algn="tl">
                    <a:srgbClr val="000000"/>
                  </a:outerShdw>
                </a:effectLst>
                <a:latin typeface="Tahoma" pitchFamily="34" charset="0"/>
                <a:cs typeface="Arial" charset="0"/>
              </a:rPr>
              <a:t>Amirinizi etkileme derecemiz artar.</a:t>
            </a:r>
            <a:r>
              <a:rPr kumimoji="1" lang="tr-TR" sz="3600" dirty="0">
                <a:solidFill>
                  <a:srgbClr val="FF0000"/>
                </a:solidFill>
                <a:effectLst>
                  <a:outerShdw blurRad="38100" dist="38100" dir="2700000" algn="tl">
                    <a:srgbClr val="000000"/>
                  </a:outerShdw>
                </a:effectLst>
                <a:latin typeface="Tahoma" pitchFamily="34" charset="0"/>
                <a:cs typeface="Arial" charset="0"/>
              </a:rPr>
              <a:t> </a:t>
            </a:r>
          </a:p>
          <a:p>
            <a:pPr>
              <a:spcBef>
                <a:spcPct val="20000"/>
              </a:spcBef>
              <a:buClr>
                <a:schemeClr val="folHlink"/>
              </a:buClr>
              <a:buSzPct val="75000"/>
              <a:buFont typeface="Monotype Sorts" pitchFamily="2" charset="2"/>
              <a:buChar char="n"/>
              <a:defRPr/>
            </a:pPr>
            <a:endParaRPr kumimoji="1" lang="tr-TR" sz="2000" dirty="0">
              <a:solidFill>
                <a:srgbClr val="FF00FF"/>
              </a:solidFill>
              <a:effectLst>
                <a:outerShdw blurRad="38100" dist="38100" dir="2700000" algn="tl">
                  <a:srgbClr val="000000"/>
                </a:outerShdw>
              </a:effectLst>
              <a:latin typeface="Tahoma" pitchFamily="34" charset="0"/>
              <a:cs typeface="Arial" charset="0"/>
            </a:endParaRPr>
          </a:p>
        </p:txBody>
      </p:sp>
      <p:graphicFrame>
        <p:nvGraphicFramePr>
          <p:cNvPr id="177160" name="Object 9">
            <a:extLst>
              <a:ext uri="{FF2B5EF4-FFF2-40B4-BE49-F238E27FC236}">
                <a16:creationId xmlns:a16="http://schemas.microsoft.com/office/drawing/2014/main" id="{3E4A61BD-9E1A-5AB0-A0D8-E54501F0A192}"/>
              </a:ext>
            </a:extLst>
          </p:cNvPr>
          <p:cNvGraphicFramePr>
            <a:graphicFrameLocks noChangeAspect="1"/>
          </p:cNvGraphicFramePr>
          <p:nvPr/>
        </p:nvGraphicFramePr>
        <p:xfrm>
          <a:off x="1981200" y="1511300"/>
          <a:ext cx="1752600" cy="1993900"/>
        </p:xfrm>
        <a:graphic>
          <a:graphicData uri="http://schemas.openxmlformats.org/presentationml/2006/ole">
            <mc:AlternateContent xmlns:mc="http://schemas.openxmlformats.org/markup-compatibility/2006">
              <mc:Choice xmlns:v="urn:schemas-microsoft-com:vml" Requires="v">
                <p:oleObj name="Klip" r:id="rId3" imgW="2032000" imgH="1993900" progId="MS_ClipArt_Gallery.2">
                  <p:embed/>
                </p:oleObj>
              </mc:Choice>
              <mc:Fallback>
                <p:oleObj name="Klip" r:id="rId3" imgW="2032000" imgH="1993900" progId="MS_ClipArt_Gallery.2">
                  <p:embed/>
                  <p:pic>
                    <p:nvPicPr>
                      <p:cNvPr id="177160" name="Object 9">
                        <a:extLst>
                          <a:ext uri="{FF2B5EF4-FFF2-40B4-BE49-F238E27FC236}">
                            <a16:creationId xmlns:a16="http://schemas.microsoft.com/office/drawing/2014/main" id="{3E4A61BD-9E1A-5AB0-A0D8-E54501F0A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511300"/>
                        <a:ext cx="1752600" cy="199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70" name="Rectangle 10">
            <a:extLst>
              <a:ext uri="{FF2B5EF4-FFF2-40B4-BE49-F238E27FC236}">
                <a16:creationId xmlns:a16="http://schemas.microsoft.com/office/drawing/2014/main" id="{803AA8EE-8071-335B-4F6B-049B73A0DB2D}"/>
              </a:ext>
            </a:extLst>
          </p:cNvPr>
          <p:cNvSpPr>
            <a:spLocks noChangeArrowheads="1"/>
          </p:cNvSpPr>
          <p:nvPr/>
        </p:nvSpPr>
        <p:spPr bwMode="auto">
          <a:xfrm>
            <a:off x="3733800" y="1716811"/>
            <a:ext cx="6400800" cy="1754326"/>
          </a:xfrm>
          <a:prstGeom prst="rect">
            <a:avLst/>
          </a:prstGeom>
          <a:noFill/>
          <a:ln w="9525">
            <a:noFill/>
            <a:miter lim="800000"/>
            <a:headEnd/>
            <a:tailEnd/>
          </a:ln>
          <a:effectLst/>
        </p:spPr>
        <p:txBody>
          <a:bodyPr>
            <a:spAutoFit/>
          </a:bodyPr>
          <a:lstStyle/>
          <a:p>
            <a:pPr eaLnBrk="1" hangingPunct="1">
              <a:defRPr/>
            </a:pPr>
            <a:r>
              <a:rPr kumimoji="1" lang="tr-TR" sz="3600" dirty="0">
                <a:solidFill>
                  <a:srgbClr val="006666"/>
                </a:solidFill>
                <a:effectLst>
                  <a:outerShdw blurRad="38100" dist="38100" dir="2700000" algn="tl">
                    <a:srgbClr val="000000"/>
                  </a:outerShdw>
                </a:effectLst>
                <a:latin typeface="Tahoma" pitchFamily="34" charset="0"/>
                <a:cs typeface="Arial" charset="0"/>
              </a:rPr>
              <a:t>urumun içindeki ve dışındaki çevremizle güçlü, etkili bir iletişim ağı oluşturalım.</a:t>
            </a:r>
          </a:p>
        </p:txBody>
      </p:sp>
      <p:sp>
        <p:nvSpPr>
          <p:cNvPr id="177162" name="10 Başlık">
            <a:extLst>
              <a:ext uri="{FF2B5EF4-FFF2-40B4-BE49-F238E27FC236}">
                <a16:creationId xmlns:a16="http://schemas.microsoft.com/office/drawing/2014/main" id="{6B2CC21B-D72D-4BD8-AFD5-360E78436CD6}"/>
              </a:ext>
            </a:extLst>
          </p:cNvPr>
          <p:cNvSpPr>
            <a:spLocks noGrp="1"/>
          </p:cNvSpPr>
          <p:nvPr>
            <p:ph type="title"/>
          </p:nvPr>
        </p:nvSpPr>
        <p:spPr>
          <a:xfrm>
            <a:off x="965200" y="261938"/>
            <a:ext cx="9256713" cy="730250"/>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3 Veri Yer Tutucusu">
            <a:extLst>
              <a:ext uri="{FF2B5EF4-FFF2-40B4-BE49-F238E27FC236}">
                <a16:creationId xmlns:a16="http://schemas.microsoft.com/office/drawing/2014/main" id="{36EFEB3F-5D27-4715-D391-68C1E76B3C15}"/>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62F171E2-3058-418D-A19C-3B6B37601399}" type="datetime8">
              <a:rPr lang="tr-TR" smtClean="0"/>
              <a:t>4.09.2025 23:10</a:t>
            </a:fld>
            <a:endParaRPr lang="tr-TR"/>
          </a:p>
        </p:txBody>
      </p:sp>
      <p:sp>
        <p:nvSpPr>
          <p:cNvPr id="10245" name="4 Altbilgi Yer Tutucusu">
            <a:extLst>
              <a:ext uri="{FF2B5EF4-FFF2-40B4-BE49-F238E27FC236}">
                <a16:creationId xmlns:a16="http://schemas.microsoft.com/office/drawing/2014/main" id="{B9F10C50-59B5-3D3B-842C-80AD2094B4E8}"/>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79204" name="5 Slayt Numarası Yer Tutucusu">
            <a:extLst>
              <a:ext uri="{FF2B5EF4-FFF2-40B4-BE49-F238E27FC236}">
                <a16:creationId xmlns:a16="http://schemas.microsoft.com/office/drawing/2014/main" id="{8AEB7BA8-0E29-7BFD-BFA9-D7F8D94784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8AA5A4C-A052-4082-BC6F-E86426244367}" type="slidenum">
              <a:rPr lang="tr-TR" altLang="tr-TR" sz="1200">
                <a:solidFill>
                  <a:srgbClr val="898989"/>
                </a:solidFill>
                <a:latin typeface="Arial" panose="020B0604020202020204" pitchFamily="34" charset="0"/>
              </a:rPr>
              <a:pPr>
                <a:spcBef>
                  <a:spcPct val="0"/>
                </a:spcBef>
                <a:buFontTx/>
                <a:buNone/>
              </a:pPr>
              <a:t>104</a:t>
            </a:fld>
            <a:endParaRPr lang="tr-TR" altLang="tr-TR" sz="1200">
              <a:solidFill>
                <a:srgbClr val="898989"/>
              </a:solidFill>
              <a:latin typeface="Arial" panose="020B0604020202020204" pitchFamily="34" charset="0"/>
            </a:endParaRPr>
          </a:p>
        </p:txBody>
      </p:sp>
      <p:sp>
        <p:nvSpPr>
          <p:cNvPr id="67587" name="Rectangle 3">
            <a:extLst>
              <a:ext uri="{FF2B5EF4-FFF2-40B4-BE49-F238E27FC236}">
                <a16:creationId xmlns:a16="http://schemas.microsoft.com/office/drawing/2014/main" id="{9604D605-2CE1-AF53-AC76-1F2DE55B6044}"/>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7588" name="Rectangle 4">
            <a:extLst>
              <a:ext uri="{FF2B5EF4-FFF2-40B4-BE49-F238E27FC236}">
                <a16:creationId xmlns:a16="http://schemas.microsoft.com/office/drawing/2014/main" id="{A53619C0-9637-A227-1D3A-4E801656AD29}"/>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7593" name="Rectangle 9">
            <a:extLst>
              <a:ext uri="{FF2B5EF4-FFF2-40B4-BE49-F238E27FC236}">
                <a16:creationId xmlns:a16="http://schemas.microsoft.com/office/drawing/2014/main" id="{1752608E-FA9B-3F49-24F2-21A6066133BE}"/>
              </a:ext>
            </a:extLst>
          </p:cNvPr>
          <p:cNvSpPr>
            <a:spLocks noChangeArrowheads="1"/>
          </p:cNvSpPr>
          <p:nvPr/>
        </p:nvSpPr>
        <p:spPr bwMode="auto">
          <a:xfrm>
            <a:off x="762000" y="1223169"/>
            <a:ext cx="6248400" cy="2000250"/>
          </a:xfrm>
          <a:prstGeom prst="rect">
            <a:avLst/>
          </a:prstGeom>
          <a:noFill/>
          <a:ln w="9525">
            <a:noFill/>
            <a:miter lim="800000"/>
            <a:headEnd/>
            <a:tailEnd/>
          </a:ln>
          <a:effectLst/>
        </p:spPr>
        <p:txBody>
          <a:bodyPr>
            <a:spAutoFit/>
          </a:bodyPr>
          <a:lstStyle/>
          <a:p>
            <a:pPr eaLnBrk="1" hangingPunct="1">
              <a:defRPr/>
            </a:pPr>
            <a:r>
              <a:rPr kumimoji="1" lang="tr-TR" sz="3200" dirty="0">
                <a:solidFill>
                  <a:srgbClr val="FF0066"/>
                </a:solidFill>
                <a:effectLst>
                  <a:outerShdw blurRad="38100" dist="38100" dir="2700000" algn="tl">
                    <a:srgbClr val="000000"/>
                  </a:outerShdw>
                </a:effectLst>
                <a:latin typeface="Tahoma" pitchFamily="34" charset="0"/>
                <a:cs typeface="Arial" charset="0"/>
              </a:rPr>
              <a:t>Sevilen sayılan güvenilir kişilerle samimi ve yakın iletişim  kuralım</a:t>
            </a:r>
            <a:r>
              <a:rPr kumimoji="1" lang="tr-TR" sz="3200" dirty="0">
                <a:effectLst>
                  <a:outerShdw blurRad="38100" dist="38100" dir="2700000" algn="tl">
                    <a:srgbClr val="000000"/>
                  </a:outerShdw>
                </a:effectLst>
                <a:latin typeface="Tahoma" pitchFamily="34" charset="0"/>
                <a:cs typeface="Arial" charset="0"/>
              </a:rPr>
              <a:t>.</a:t>
            </a:r>
            <a:br>
              <a:rPr kumimoji="1" lang="tr-TR" sz="3200" dirty="0">
                <a:effectLst>
                  <a:outerShdw blurRad="38100" dist="38100" dir="2700000" algn="tl">
                    <a:srgbClr val="000000"/>
                  </a:outerShdw>
                </a:effectLst>
                <a:latin typeface="Tahoma" pitchFamily="34" charset="0"/>
                <a:cs typeface="Arial" charset="0"/>
              </a:rPr>
            </a:br>
            <a:br>
              <a:rPr kumimoji="1" lang="tr-TR" sz="3200" dirty="0">
                <a:solidFill>
                  <a:srgbClr val="FF00FF"/>
                </a:solidFill>
                <a:effectLst>
                  <a:outerShdw blurRad="38100" dist="38100" dir="2700000" algn="tl">
                    <a:srgbClr val="000000"/>
                  </a:outerShdw>
                </a:effectLst>
                <a:latin typeface="Tahoma" pitchFamily="34" charset="0"/>
                <a:cs typeface="Arial" charset="0"/>
              </a:rPr>
            </a:br>
            <a:r>
              <a:rPr kumimoji="1" lang="tr-TR" sz="2800" dirty="0">
                <a:effectLst>
                  <a:outerShdw blurRad="38100" dist="38100" dir="2700000" algn="tl">
                    <a:srgbClr val="000000"/>
                  </a:outerShdw>
                </a:effectLst>
                <a:latin typeface="Tahoma" pitchFamily="34" charset="0"/>
                <a:cs typeface="Arial" charset="0"/>
              </a:rPr>
              <a:t>Diğerleriyle de bozuşmayalım!</a:t>
            </a:r>
          </a:p>
        </p:txBody>
      </p:sp>
      <p:sp>
        <p:nvSpPr>
          <p:cNvPr id="67594" name="Rectangle 10">
            <a:extLst>
              <a:ext uri="{FF2B5EF4-FFF2-40B4-BE49-F238E27FC236}">
                <a16:creationId xmlns:a16="http://schemas.microsoft.com/office/drawing/2014/main" id="{22F51750-6B8D-E97D-449D-FD6C2408BD2D}"/>
              </a:ext>
            </a:extLst>
          </p:cNvPr>
          <p:cNvSpPr>
            <a:spLocks noChangeArrowheads="1"/>
          </p:cNvSpPr>
          <p:nvPr/>
        </p:nvSpPr>
        <p:spPr bwMode="auto">
          <a:xfrm>
            <a:off x="1083734" y="3375819"/>
            <a:ext cx="6324600" cy="2370138"/>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Char char="n"/>
              <a:defRPr/>
            </a:pPr>
            <a:r>
              <a:rPr kumimoji="1" lang="tr-TR" sz="4000" dirty="0">
                <a:solidFill>
                  <a:srgbClr val="FF0000"/>
                </a:solidFill>
                <a:effectLst>
                  <a:outerShdw blurRad="38100" dist="38100" dir="2700000" algn="tl">
                    <a:srgbClr val="000000"/>
                  </a:outerShdw>
                </a:effectLst>
                <a:latin typeface="Tahoma" pitchFamily="34" charset="0"/>
                <a:cs typeface="Arial" charset="0"/>
              </a:rPr>
              <a:t>Dostlarımızla tanınırız,</a:t>
            </a:r>
          </a:p>
          <a:p>
            <a:pPr>
              <a:spcBef>
                <a:spcPct val="50000"/>
              </a:spcBef>
              <a:buClr>
                <a:schemeClr val="folHlink"/>
              </a:buClr>
              <a:buSzPct val="75000"/>
              <a:buFont typeface="Monotype Sorts" pitchFamily="2" charset="2"/>
              <a:buChar char="n"/>
              <a:defRPr/>
            </a:pPr>
            <a:r>
              <a:rPr kumimoji="1" lang="tr-TR" sz="4000" dirty="0">
                <a:solidFill>
                  <a:srgbClr val="FF0000"/>
                </a:solidFill>
                <a:effectLst>
                  <a:outerShdw blurRad="38100" dist="38100" dir="2700000" algn="tl">
                    <a:srgbClr val="000000"/>
                  </a:outerShdw>
                </a:effectLst>
                <a:latin typeface="Tahoma" pitchFamily="34" charset="0"/>
                <a:cs typeface="Arial" charset="0"/>
              </a:rPr>
              <a:t>Düşmanlarımız olmaz.</a:t>
            </a:r>
          </a:p>
          <a:p>
            <a:pPr>
              <a:spcBef>
                <a:spcPct val="50000"/>
              </a:spcBef>
              <a:buClr>
                <a:schemeClr val="folHlink"/>
              </a:buClr>
              <a:buSzPct val="75000"/>
              <a:buFont typeface="Monotype Sorts" pitchFamily="2" charset="2"/>
              <a:buChar char="n"/>
              <a:defRPr/>
            </a:pPr>
            <a:endParaRPr kumimoji="1" lang="tr-TR" sz="3200" dirty="0">
              <a:effectLst>
                <a:outerShdw blurRad="38100" dist="38100" dir="2700000" algn="tl">
                  <a:srgbClr val="000000"/>
                </a:outerShdw>
              </a:effectLst>
              <a:latin typeface="Tahoma" pitchFamily="34" charset="0"/>
              <a:cs typeface="Arial" charset="0"/>
            </a:endParaRPr>
          </a:p>
        </p:txBody>
      </p:sp>
      <p:sp>
        <p:nvSpPr>
          <p:cNvPr id="179210" name="10 Başlık">
            <a:extLst>
              <a:ext uri="{FF2B5EF4-FFF2-40B4-BE49-F238E27FC236}">
                <a16:creationId xmlns:a16="http://schemas.microsoft.com/office/drawing/2014/main" id="{4972A69A-1AEE-6B87-7B0B-253D97AA3749}"/>
              </a:ext>
            </a:extLst>
          </p:cNvPr>
          <p:cNvSpPr>
            <a:spLocks noGrp="1"/>
          </p:cNvSpPr>
          <p:nvPr>
            <p:ph type="title"/>
          </p:nvPr>
        </p:nvSpPr>
        <p:spPr>
          <a:xfrm>
            <a:off x="1388533" y="136525"/>
            <a:ext cx="8833381" cy="623888"/>
          </a:xfrm>
        </p:spPr>
        <p:txBody>
          <a:bodyPr>
            <a:noAutofit/>
          </a:bodyPr>
          <a:lstStyle/>
          <a:p>
            <a:pPr algn="ctr"/>
            <a:r>
              <a:rPr lang="tr-TR" altLang="tr-TR" dirty="0">
                <a:solidFill>
                  <a:srgbClr val="FF0000"/>
                </a:solidFill>
              </a:rPr>
              <a:t>KURUM İÇİ İLİŞKİLER</a:t>
            </a:r>
          </a:p>
        </p:txBody>
      </p:sp>
      <p:pic>
        <p:nvPicPr>
          <p:cNvPr id="1026" name="Picture 2" descr="Samimi ve dürüst insanlar, aynı zamanda uygar cesaret sahibi olur,  imzalarını saklamaya tenezzül etmezler.&quot; MUSTAFA KEMAL ATATÜRK">
            <a:extLst>
              <a:ext uri="{FF2B5EF4-FFF2-40B4-BE49-F238E27FC236}">
                <a16:creationId xmlns:a16="http://schemas.microsoft.com/office/drawing/2014/main" id="{F398407B-BC8E-FA37-DDD9-B78EAFD2A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23169"/>
            <a:ext cx="4402667" cy="3789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3 Veri Yer Tutucusu">
            <a:extLst>
              <a:ext uri="{FF2B5EF4-FFF2-40B4-BE49-F238E27FC236}">
                <a16:creationId xmlns:a16="http://schemas.microsoft.com/office/drawing/2014/main" id="{C3DC7DCE-0682-4D1B-A3F2-167477BAB8A0}"/>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2E95B97F-6027-42BF-82B5-9F6C61435A89}" type="datetime8">
              <a:rPr lang="tr-TR" smtClean="0"/>
              <a:t>4.09.2025 23:10</a:t>
            </a:fld>
            <a:endParaRPr lang="tr-TR"/>
          </a:p>
        </p:txBody>
      </p:sp>
      <p:sp>
        <p:nvSpPr>
          <p:cNvPr id="11269" name="4 Altbilgi Yer Tutucusu">
            <a:extLst>
              <a:ext uri="{FF2B5EF4-FFF2-40B4-BE49-F238E27FC236}">
                <a16:creationId xmlns:a16="http://schemas.microsoft.com/office/drawing/2014/main" id="{B5FD1570-5036-11C8-2643-32AD7F3FF632}"/>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81252" name="5 Slayt Numarası Yer Tutucusu">
            <a:extLst>
              <a:ext uri="{FF2B5EF4-FFF2-40B4-BE49-F238E27FC236}">
                <a16:creationId xmlns:a16="http://schemas.microsoft.com/office/drawing/2014/main" id="{E4BA5B6C-C3BB-920F-C5C2-3A67B277DA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6B2F7F-2BA7-4F62-B278-C2E73FDCDC81}" type="slidenum">
              <a:rPr lang="tr-TR" altLang="tr-TR" sz="1200">
                <a:solidFill>
                  <a:srgbClr val="898989"/>
                </a:solidFill>
                <a:latin typeface="Arial" panose="020B0604020202020204" pitchFamily="34" charset="0"/>
              </a:rPr>
              <a:pPr>
                <a:spcBef>
                  <a:spcPct val="0"/>
                </a:spcBef>
                <a:buFontTx/>
                <a:buNone/>
              </a:pPr>
              <a:t>105</a:t>
            </a:fld>
            <a:endParaRPr lang="tr-TR" altLang="tr-TR" sz="1200">
              <a:solidFill>
                <a:srgbClr val="898989"/>
              </a:solidFill>
              <a:latin typeface="Arial" panose="020B0604020202020204" pitchFamily="34" charset="0"/>
            </a:endParaRPr>
          </a:p>
        </p:txBody>
      </p:sp>
      <p:sp>
        <p:nvSpPr>
          <p:cNvPr id="68611" name="Rectangle 3">
            <a:extLst>
              <a:ext uri="{FF2B5EF4-FFF2-40B4-BE49-F238E27FC236}">
                <a16:creationId xmlns:a16="http://schemas.microsoft.com/office/drawing/2014/main" id="{69814B04-E9AF-DD3C-4097-039885C62378}"/>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8612" name="Rectangle 4">
            <a:extLst>
              <a:ext uri="{FF2B5EF4-FFF2-40B4-BE49-F238E27FC236}">
                <a16:creationId xmlns:a16="http://schemas.microsoft.com/office/drawing/2014/main" id="{6A184594-A9F9-576D-4447-2D298E422324}"/>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graphicFrame>
        <p:nvGraphicFramePr>
          <p:cNvPr id="181255" name="Object 8">
            <a:extLst>
              <a:ext uri="{FF2B5EF4-FFF2-40B4-BE49-F238E27FC236}">
                <a16:creationId xmlns:a16="http://schemas.microsoft.com/office/drawing/2014/main" id="{15BDB55C-A80B-5B82-12E3-21146B62F225}"/>
              </a:ext>
            </a:extLst>
          </p:cNvPr>
          <p:cNvGraphicFramePr>
            <a:graphicFrameLocks noChangeAspect="1"/>
          </p:cNvGraphicFramePr>
          <p:nvPr>
            <p:extLst>
              <p:ext uri="{D42A27DB-BD31-4B8C-83A1-F6EECF244321}">
                <p14:modId xmlns:p14="http://schemas.microsoft.com/office/powerpoint/2010/main" val="1256465789"/>
              </p:ext>
            </p:extLst>
          </p:nvPr>
        </p:nvGraphicFramePr>
        <p:xfrm>
          <a:off x="838200" y="1104371"/>
          <a:ext cx="1752600" cy="4449761"/>
        </p:xfrm>
        <a:graphic>
          <a:graphicData uri="http://schemas.openxmlformats.org/presentationml/2006/ole">
            <mc:AlternateContent xmlns:mc="http://schemas.openxmlformats.org/markup-compatibility/2006">
              <mc:Choice xmlns:v="urn:schemas-microsoft-com:vml" Requires="v">
                <p:oleObj name="Klip" r:id="rId3" imgW="1260475" imgH="5149850" progId="MS_ClipArt_Gallery.2">
                  <p:embed/>
                </p:oleObj>
              </mc:Choice>
              <mc:Fallback>
                <p:oleObj name="Klip" r:id="rId3" imgW="1260475" imgH="5149850" progId="MS_ClipArt_Gallery.2">
                  <p:embed/>
                  <p:pic>
                    <p:nvPicPr>
                      <p:cNvPr id="181255" name="Object 8">
                        <a:extLst>
                          <a:ext uri="{FF2B5EF4-FFF2-40B4-BE49-F238E27FC236}">
                            <a16:creationId xmlns:a16="http://schemas.microsoft.com/office/drawing/2014/main" id="{15BDB55C-A80B-5B82-12E3-21146B62F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04371"/>
                        <a:ext cx="1752600" cy="4449761"/>
                      </a:xfrm>
                      <a:prstGeom prst="rect">
                        <a:avLst/>
                      </a:prstGeom>
                      <a:noFill/>
                      <a:ln>
                        <a:noFill/>
                      </a:ln>
                      <a:effectLst/>
                    </p:spPr>
                  </p:pic>
                </p:oleObj>
              </mc:Fallback>
            </mc:AlternateContent>
          </a:graphicData>
        </a:graphic>
      </p:graphicFrame>
      <p:sp>
        <p:nvSpPr>
          <p:cNvPr id="68617" name="Rectangle 9">
            <a:extLst>
              <a:ext uri="{FF2B5EF4-FFF2-40B4-BE49-F238E27FC236}">
                <a16:creationId xmlns:a16="http://schemas.microsoft.com/office/drawing/2014/main" id="{302FF5EC-9792-94E6-5CC3-C64621CA5405}"/>
              </a:ext>
            </a:extLst>
          </p:cNvPr>
          <p:cNvSpPr>
            <a:spLocks noChangeArrowheads="1"/>
          </p:cNvSpPr>
          <p:nvPr/>
        </p:nvSpPr>
        <p:spPr bwMode="auto">
          <a:xfrm>
            <a:off x="2968626" y="1066801"/>
            <a:ext cx="7439025" cy="2309813"/>
          </a:xfrm>
          <a:prstGeom prst="rect">
            <a:avLst/>
          </a:prstGeom>
          <a:noFill/>
          <a:ln w="9525">
            <a:noFill/>
            <a:miter lim="800000"/>
            <a:headEnd/>
            <a:tailEnd/>
          </a:ln>
          <a:effectLst/>
        </p:spPr>
        <p:txBody>
          <a:bodyPr>
            <a:spAutoFit/>
          </a:bodyPr>
          <a:lstStyle/>
          <a:p>
            <a:pPr eaLnBrk="1" hangingPunct="1">
              <a:defRPr/>
            </a:pPr>
            <a:r>
              <a:rPr kumimoji="1" lang="tr-TR" sz="3600" b="1" dirty="0">
                <a:solidFill>
                  <a:srgbClr val="FF00FF"/>
                </a:solidFill>
                <a:effectLst>
                  <a:outerShdw blurRad="38100" dist="38100" dir="2700000" algn="tl">
                    <a:srgbClr val="000000"/>
                  </a:outerShdw>
                </a:effectLst>
                <a:latin typeface="Tahoma" pitchFamily="34" charset="0"/>
                <a:cs typeface="Arial" charset="0"/>
              </a:rPr>
              <a:t>Ödüllendirilen arkadaşlarımızın başarılarından haz ve mutluluk duyalım ve bu duygumuzu belirtelim</a:t>
            </a:r>
            <a:r>
              <a:rPr kumimoji="1" lang="tr-TR" sz="3600" dirty="0">
                <a:solidFill>
                  <a:srgbClr val="FF00FF"/>
                </a:solidFill>
                <a:effectLst>
                  <a:outerShdw blurRad="38100" dist="38100" dir="2700000" algn="tl">
                    <a:srgbClr val="000000"/>
                  </a:outerShdw>
                </a:effectLst>
                <a:latin typeface="Tahoma" pitchFamily="34" charset="0"/>
                <a:cs typeface="Arial" charset="0"/>
              </a:rPr>
              <a:t>.</a:t>
            </a:r>
          </a:p>
        </p:txBody>
      </p:sp>
      <p:sp>
        <p:nvSpPr>
          <p:cNvPr id="68618" name="Rectangle 10">
            <a:extLst>
              <a:ext uri="{FF2B5EF4-FFF2-40B4-BE49-F238E27FC236}">
                <a16:creationId xmlns:a16="http://schemas.microsoft.com/office/drawing/2014/main" id="{48E20368-3911-8E23-EA5D-BF7E318FE3BB}"/>
              </a:ext>
            </a:extLst>
          </p:cNvPr>
          <p:cNvSpPr>
            <a:spLocks noChangeArrowheads="1"/>
          </p:cNvSpPr>
          <p:nvPr/>
        </p:nvSpPr>
        <p:spPr bwMode="auto">
          <a:xfrm>
            <a:off x="2382838" y="3660776"/>
            <a:ext cx="8001000" cy="2160591"/>
          </a:xfrm>
          <a:prstGeom prst="rect">
            <a:avLst/>
          </a:prstGeom>
          <a:noFill/>
          <a:ln w="9525">
            <a:noFill/>
            <a:miter lim="800000"/>
            <a:headEnd/>
            <a:tailEnd/>
          </a:ln>
          <a:effectLst/>
        </p:spPr>
        <p:txBody>
          <a:bodyPr>
            <a:spAutoFit/>
          </a:bodyPr>
          <a:lstStyle/>
          <a:p>
            <a:pPr lvl="1" algn="ctr">
              <a:spcBef>
                <a:spcPct val="20000"/>
              </a:spcBef>
              <a:buClr>
                <a:schemeClr val="folHlink"/>
              </a:buClr>
              <a:defRPr/>
            </a:pPr>
            <a:r>
              <a:rPr kumimoji="1" lang="tr-TR" sz="3200" b="1" dirty="0">
                <a:solidFill>
                  <a:srgbClr val="FF0000"/>
                </a:solidFill>
                <a:effectLst>
                  <a:outerShdw blurRad="38100" dist="38100" dir="2700000" algn="tl">
                    <a:srgbClr val="000000"/>
                  </a:outerShdw>
                </a:effectLst>
                <a:latin typeface="Tahoma" pitchFamily="34" charset="0"/>
                <a:cs typeface="Arial" charset="0"/>
              </a:rPr>
              <a:t>İnsanlar mutlu veya mutsuz günlerinde </a:t>
            </a:r>
          </a:p>
          <a:p>
            <a:pPr lvl="1" algn="ctr">
              <a:spcBef>
                <a:spcPct val="20000"/>
              </a:spcBef>
              <a:buClr>
                <a:schemeClr val="folHlink"/>
              </a:buClr>
              <a:defRPr/>
            </a:pPr>
            <a:r>
              <a:rPr kumimoji="1" lang="tr-TR" sz="3200" b="1" dirty="0">
                <a:solidFill>
                  <a:srgbClr val="FF0000"/>
                </a:solidFill>
                <a:effectLst>
                  <a:outerShdw blurRad="38100" dist="38100" dir="2700000" algn="tl">
                    <a:srgbClr val="000000"/>
                  </a:outerShdw>
                </a:effectLst>
                <a:latin typeface="Tahoma" pitchFamily="34" charset="0"/>
                <a:cs typeface="Arial" charset="0"/>
              </a:rPr>
              <a:t>yanlarında olan dostlarını hiçbir zaman unutmazlar.</a:t>
            </a:r>
          </a:p>
        </p:txBody>
      </p:sp>
      <p:sp>
        <p:nvSpPr>
          <p:cNvPr id="181258" name="10 Başlık">
            <a:extLst>
              <a:ext uri="{FF2B5EF4-FFF2-40B4-BE49-F238E27FC236}">
                <a16:creationId xmlns:a16="http://schemas.microsoft.com/office/drawing/2014/main" id="{76C94801-3673-573A-3EDC-CCFE8F2F1BEE}"/>
              </a:ext>
            </a:extLst>
          </p:cNvPr>
          <p:cNvSpPr>
            <a:spLocks noGrp="1"/>
          </p:cNvSpPr>
          <p:nvPr>
            <p:ph type="title"/>
          </p:nvPr>
        </p:nvSpPr>
        <p:spPr>
          <a:xfrm>
            <a:off x="1490133" y="136526"/>
            <a:ext cx="8731781" cy="777875"/>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3 Veri Yer Tutucusu">
            <a:extLst>
              <a:ext uri="{FF2B5EF4-FFF2-40B4-BE49-F238E27FC236}">
                <a16:creationId xmlns:a16="http://schemas.microsoft.com/office/drawing/2014/main" id="{F777283D-9883-F4A3-0EB4-4FA156F3105E}"/>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3D43541E-8F48-4AF0-8A27-23CF209214D1}" type="datetime8">
              <a:rPr lang="tr-TR" smtClean="0"/>
              <a:t>4.09.2025 23:10</a:t>
            </a:fld>
            <a:endParaRPr lang="tr-TR"/>
          </a:p>
        </p:txBody>
      </p:sp>
      <p:sp>
        <p:nvSpPr>
          <p:cNvPr id="64516" name="4 Altbilgi Yer Tutucusu">
            <a:extLst>
              <a:ext uri="{FF2B5EF4-FFF2-40B4-BE49-F238E27FC236}">
                <a16:creationId xmlns:a16="http://schemas.microsoft.com/office/drawing/2014/main" id="{E10D1AEE-A2E7-CC88-3E19-3797D43A194A}"/>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83300" name="5 Slayt Numarası Yer Tutucusu">
            <a:extLst>
              <a:ext uri="{FF2B5EF4-FFF2-40B4-BE49-F238E27FC236}">
                <a16:creationId xmlns:a16="http://schemas.microsoft.com/office/drawing/2014/main" id="{F76C463E-2CD7-8D4A-44B1-41C7E4693D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7C3FE0E-1045-4465-8FF6-47F0DAD7C316}" type="slidenum">
              <a:rPr lang="tr-TR" altLang="tr-TR" sz="1200">
                <a:solidFill>
                  <a:srgbClr val="898989"/>
                </a:solidFill>
                <a:latin typeface="Arial" panose="020B0604020202020204" pitchFamily="34" charset="0"/>
              </a:rPr>
              <a:pPr>
                <a:spcBef>
                  <a:spcPct val="0"/>
                </a:spcBef>
                <a:buFontTx/>
                <a:buNone/>
              </a:pPr>
              <a:t>106</a:t>
            </a:fld>
            <a:endParaRPr lang="tr-TR" altLang="tr-TR" sz="1200">
              <a:solidFill>
                <a:srgbClr val="898989"/>
              </a:solidFill>
              <a:latin typeface="Arial" panose="020B0604020202020204" pitchFamily="34" charset="0"/>
            </a:endParaRPr>
          </a:p>
        </p:txBody>
      </p:sp>
      <p:sp>
        <p:nvSpPr>
          <p:cNvPr id="69635" name="Rectangle 3">
            <a:extLst>
              <a:ext uri="{FF2B5EF4-FFF2-40B4-BE49-F238E27FC236}">
                <a16:creationId xmlns:a16="http://schemas.microsoft.com/office/drawing/2014/main" id="{AD554485-A2A7-BB26-E93F-C5617B489062}"/>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2" name="Rectangle 4">
            <a:extLst>
              <a:ext uri="{FF2B5EF4-FFF2-40B4-BE49-F238E27FC236}">
                <a16:creationId xmlns:a16="http://schemas.microsoft.com/office/drawing/2014/main" id="{E2F2DE89-9556-48D9-7BB7-434574249526}"/>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183303" name="Freeform 8">
            <a:extLst>
              <a:ext uri="{FF2B5EF4-FFF2-40B4-BE49-F238E27FC236}">
                <a16:creationId xmlns:a16="http://schemas.microsoft.com/office/drawing/2014/main" id="{6451EA7E-C39C-5CA5-B4C1-C56A4DEE821B}"/>
              </a:ext>
            </a:extLst>
          </p:cNvPr>
          <p:cNvSpPr>
            <a:spLocks/>
          </p:cNvSpPr>
          <p:nvPr/>
        </p:nvSpPr>
        <p:spPr bwMode="auto">
          <a:xfrm>
            <a:off x="8763001" y="2819400"/>
            <a:ext cx="684213" cy="1943100"/>
          </a:xfrm>
          <a:custGeom>
            <a:avLst/>
            <a:gdLst>
              <a:gd name="T0" fmla="*/ 2147483646 w 1138"/>
              <a:gd name="T1" fmla="*/ 2147483646 h 2448"/>
              <a:gd name="T2" fmla="*/ 2147483646 w 1138"/>
              <a:gd name="T3" fmla="*/ 2147483646 h 2448"/>
              <a:gd name="T4" fmla="*/ 2147483646 w 1138"/>
              <a:gd name="T5" fmla="*/ 2147483646 h 2448"/>
              <a:gd name="T6" fmla="*/ 2147483646 w 1138"/>
              <a:gd name="T7" fmla="*/ 2147483646 h 2448"/>
              <a:gd name="T8" fmla="*/ 2147483646 w 1138"/>
              <a:gd name="T9" fmla="*/ 2147483646 h 2448"/>
              <a:gd name="T10" fmla="*/ 2147483646 w 1138"/>
              <a:gd name="T11" fmla="*/ 2147483646 h 2448"/>
              <a:gd name="T12" fmla="*/ 2147483646 w 1138"/>
              <a:gd name="T13" fmla="*/ 2147483646 h 2448"/>
              <a:gd name="T14" fmla="*/ 0 w 1138"/>
              <a:gd name="T15" fmla="*/ 2147483646 h 2448"/>
              <a:gd name="T16" fmla="*/ 2147483646 w 1138"/>
              <a:gd name="T17" fmla="*/ 2147483646 h 2448"/>
              <a:gd name="T18" fmla="*/ 2147483646 w 1138"/>
              <a:gd name="T19" fmla="*/ 2147483646 h 2448"/>
              <a:gd name="T20" fmla="*/ 2147483646 w 1138"/>
              <a:gd name="T21" fmla="*/ 2147483646 h 2448"/>
              <a:gd name="T22" fmla="*/ 2147483646 w 1138"/>
              <a:gd name="T23" fmla="*/ 2147483646 h 2448"/>
              <a:gd name="T24" fmla="*/ 2147483646 w 1138"/>
              <a:gd name="T25" fmla="*/ 0 h 2448"/>
              <a:gd name="T26" fmla="*/ 2147483646 w 1138"/>
              <a:gd name="T27" fmla="*/ 0 h 2448"/>
              <a:gd name="T28" fmla="*/ 2147483646 w 1138"/>
              <a:gd name="T29" fmla="*/ 2147483646 h 2448"/>
              <a:gd name="T30" fmla="*/ 2147483646 w 1138"/>
              <a:gd name="T31" fmla="*/ 2147483646 h 2448"/>
              <a:gd name="T32" fmla="*/ 2147483646 w 1138"/>
              <a:gd name="T33" fmla="*/ 2147483646 h 2448"/>
              <a:gd name="T34" fmla="*/ 2147483646 w 1138"/>
              <a:gd name="T35" fmla="*/ 2147483646 h 2448"/>
              <a:gd name="T36" fmla="*/ 2147483646 w 1138"/>
              <a:gd name="T37" fmla="*/ 2147483646 h 2448"/>
              <a:gd name="T38" fmla="*/ 2147483646 w 1138"/>
              <a:gd name="T39" fmla="*/ 2147483646 h 2448"/>
              <a:gd name="T40" fmla="*/ 2147483646 w 1138"/>
              <a:gd name="T41" fmla="*/ 2147483646 h 2448"/>
              <a:gd name="T42" fmla="*/ 2147483646 w 1138"/>
              <a:gd name="T43" fmla="*/ 2147483646 h 2448"/>
              <a:gd name="T44" fmla="*/ 2147483646 w 1138"/>
              <a:gd name="T45" fmla="*/ 2147483646 h 2448"/>
              <a:gd name="T46" fmla="*/ 2147483646 w 1138"/>
              <a:gd name="T47" fmla="*/ 2147483646 h 2448"/>
              <a:gd name="T48" fmla="*/ 2147483646 w 1138"/>
              <a:gd name="T49" fmla="*/ 2147483646 h 2448"/>
              <a:gd name="T50" fmla="*/ 2147483646 w 1138"/>
              <a:gd name="T51" fmla="*/ 2147483646 h 2448"/>
              <a:gd name="T52" fmla="*/ 2147483646 w 1138"/>
              <a:gd name="T53" fmla="*/ 2147483646 h 2448"/>
              <a:gd name="T54" fmla="*/ 2147483646 w 1138"/>
              <a:gd name="T55" fmla="*/ 2147483646 h 2448"/>
              <a:gd name="T56" fmla="*/ 2147483646 w 1138"/>
              <a:gd name="T57" fmla="*/ 2147483646 h 2448"/>
              <a:gd name="T58" fmla="*/ 2147483646 w 1138"/>
              <a:gd name="T59" fmla="*/ 2147483646 h 2448"/>
              <a:gd name="T60" fmla="*/ 2147483646 w 1138"/>
              <a:gd name="T61" fmla="*/ 2147483646 h 2448"/>
              <a:gd name="T62" fmla="*/ 2147483646 w 1138"/>
              <a:gd name="T63" fmla="*/ 2147483646 h 2448"/>
              <a:gd name="T64" fmla="*/ 2147483646 w 1138"/>
              <a:gd name="T65" fmla="*/ 2147483646 h 2448"/>
              <a:gd name="T66" fmla="*/ 2147483646 w 1138"/>
              <a:gd name="T67" fmla="*/ 2147483646 h 2448"/>
              <a:gd name="T68" fmla="*/ 2147483646 w 1138"/>
              <a:gd name="T69" fmla="*/ 2147483646 h 2448"/>
              <a:gd name="T70" fmla="*/ 2147483646 w 1138"/>
              <a:gd name="T71" fmla="*/ 2147483646 h 2448"/>
              <a:gd name="T72" fmla="*/ 2147483646 w 1138"/>
              <a:gd name="T73" fmla="*/ 2147483646 h 2448"/>
              <a:gd name="T74" fmla="*/ 2147483646 w 1138"/>
              <a:gd name="T75" fmla="*/ 2147483646 h 2448"/>
              <a:gd name="T76" fmla="*/ 2147483646 w 1138"/>
              <a:gd name="T77" fmla="*/ 2147483646 h 2448"/>
              <a:gd name="T78" fmla="*/ 2147483646 w 1138"/>
              <a:gd name="T79" fmla="*/ 2147483646 h 2448"/>
              <a:gd name="T80" fmla="*/ 2147483646 w 1138"/>
              <a:gd name="T81" fmla="*/ 2147483646 h 2448"/>
              <a:gd name="T82" fmla="*/ 2147483646 w 1138"/>
              <a:gd name="T83" fmla="*/ 2147483646 h 2448"/>
              <a:gd name="T84" fmla="*/ 2147483646 w 1138"/>
              <a:gd name="T85" fmla="*/ 2147483646 h 2448"/>
              <a:gd name="T86" fmla="*/ 2147483646 w 1138"/>
              <a:gd name="T87" fmla="*/ 2147483646 h 2448"/>
              <a:gd name="T88" fmla="*/ 2147483646 w 1138"/>
              <a:gd name="T89" fmla="*/ 2147483646 h 2448"/>
              <a:gd name="T90" fmla="*/ 2147483646 w 1138"/>
              <a:gd name="T91" fmla="*/ 2147483646 h 2448"/>
              <a:gd name="T92" fmla="*/ 2147483646 w 1138"/>
              <a:gd name="T93" fmla="*/ 2147483646 h 2448"/>
              <a:gd name="T94" fmla="*/ 2147483646 w 1138"/>
              <a:gd name="T95" fmla="*/ 2147483646 h 2448"/>
              <a:gd name="T96" fmla="*/ 2147483646 w 1138"/>
              <a:gd name="T97" fmla="*/ 2147483646 h 2448"/>
              <a:gd name="T98" fmla="*/ 2147483646 w 1138"/>
              <a:gd name="T99" fmla="*/ 2147483646 h 2448"/>
              <a:gd name="T100" fmla="*/ 2147483646 w 1138"/>
              <a:gd name="T101" fmla="*/ 2147483646 h 2448"/>
              <a:gd name="T102" fmla="*/ 2147483646 w 1138"/>
              <a:gd name="T103" fmla="*/ 2147483646 h 2448"/>
              <a:gd name="T104" fmla="*/ 2147483646 w 1138"/>
              <a:gd name="T105" fmla="*/ 2147483646 h 2448"/>
              <a:gd name="T106" fmla="*/ 2147483646 w 1138"/>
              <a:gd name="T107" fmla="*/ 2147483646 h 2448"/>
              <a:gd name="T108" fmla="*/ 2147483646 w 1138"/>
              <a:gd name="T109" fmla="*/ 2147483646 h 2448"/>
              <a:gd name="T110" fmla="*/ 2147483646 w 1138"/>
              <a:gd name="T111" fmla="*/ 2147483646 h 2448"/>
              <a:gd name="T112" fmla="*/ 2147483646 w 1138"/>
              <a:gd name="T113" fmla="*/ 2147483646 h 2448"/>
              <a:gd name="T114" fmla="*/ 2147483646 w 1138"/>
              <a:gd name="T115" fmla="*/ 2147483646 h 2448"/>
              <a:gd name="T116" fmla="*/ 2147483646 w 1138"/>
              <a:gd name="T117" fmla="*/ 2147483646 h 2448"/>
              <a:gd name="T118" fmla="*/ 2147483646 w 1138"/>
              <a:gd name="T119" fmla="*/ 2147483646 h 24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8"/>
              <a:gd name="T181" fmla="*/ 0 h 2448"/>
              <a:gd name="T182" fmla="*/ 1138 w 1138"/>
              <a:gd name="T183" fmla="*/ 2448 h 24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8" h="2448">
                <a:moveTo>
                  <a:pt x="410" y="1122"/>
                </a:moveTo>
                <a:lnTo>
                  <a:pt x="393" y="1029"/>
                </a:lnTo>
                <a:lnTo>
                  <a:pt x="354" y="962"/>
                </a:lnTo>
                <a:lnTo>
                  <a:pt x="255" y="852"/>
                </a:lnTo>
                <a:lnTo>
                  <a:pt x="191" y="754"/>
                </a:lnTo>
                <a:lnTo>
                  <a:pt x="103" y="622"/>
                </a:lnTo>
                <a:lnTo>
                  <a:pt x="45" y="494"/>
                </a:lnTo>
                <a:lnTo>
                  <a:pt x="0" y="388"/>
                </a:lnTo>
                <a:lnTo>
                  <a:pt x="9" y="291"/>
                </a:lnTo>
                <a:lnTo>
                  <a:pt x="38" y="187"/>
                </a:lnTo>
                <a:lnTo>
                  <a:pt x="86" y="107"/>
                </a:lnTo>
                <a:lnTo>
                  <a:pt x="153" y="41"/>
                </a:lnTo>
                <a:lnTo>
                  <a:pt x="255" y="0"/>
                </a:lnTo>
                <a:lnTo>
                  <a:pt x="659" y="0"/>
                </a:lnTo>
                <a:lnTo>
                  <a:pt x="911" y="4"/>
                </a:lnTo>
                <a:lnTo>
                  <a:pt x="966" y="73"/>
                </a:lnTo>
                <a:lnTo>
                  <a:pt x="1016" y="148"/>
                </a:lnTo>
                <a:lnTo>
                  <a:pt x="1071" y="262"/>
                </a:lnTo>
                <a:lnTo>
                  <a:pt x="1074" y="353"/>
                </a:lnTo>
                <a:lnTo>
                  <a:pt x="1052" y="505"/>
                </a:lnTo>
                <a:lnTo>
                  <a:pt x="997" y="620"/>
                </a:lnTo>
                <a:lnTo>
                  <a:pt x="908" y="744"/>
                </a:lnTo>
                <a:lnTo>
                  <a:pt x="831" y="848"/>
                </a:lnTo>
                <a:lnTo>
                  <a:pt x="735" y="956"/>
                </a:lnTo>
                <a:lnTo>
                  <a:pt x="687" y="1018"/>
                </a:lnTo>
                <a:lnTo>
                  <a:pt x="659" y="1100"/>
                </a:lnTo>
                <a:lnTo>
                  <a:pt x="659" y="1181"/>
                </a:lnTo>
                <a:lnTo>
                  <a:pt x="672" y="1274"/>
                </a:lnTo>
                <a:lnTo>
                  <a:pt x="735" y="1391"/>
                </a:lnTo>
                <a:lnTo>
                  <a:pt x="835" y="1517"/>
                </a:lnTo>
                <a:lnTo>
                  <a:pt x="927" y="1647"/>
                </a:lnTo>
                <a:lnTo>
                  <a:pt x="985" y="1731"/>
                </a:lnTo>
                <a:lnTo>
                  <a:pt x="1045" y="1824"/>
                </a:lnTo>
                <a:lnTo>
                  <a:pt x="1110" y="1918"/>
                </a:lnTo>
                <a:lnTo>
                  <a:pt x="1138" y="2067"/>
                </a:lnTo>
                <a:lnTo>
                  <a:pt x="1122" y="2161"/>
                </a:lnTo>
                <a:lnTo>
                  <a:pt x="1099" y="2233"/>
                </a:lnTo>
                <a:lnTo>
                  <a:pt x="1035" y="2312"/>
                </a:lnTo>
                <a:lnTo>
                  <a:pt x="966" y="2375"/>
                </a:lnTo>
                <a:lnTo>
                  <a:pt x="917" y="2417"/>
                </a:lnTo>
                <a:lnTo>
                  <a:pt x="815" y="2430"/>
                </a:lnTo>
                <a:lnTo>
                  <a:pt x="754" y="2448"/>
                </a:lnTo>
                <a:lnTo>
                  <a:pt x="365" y="2440"/>
                </a:lnTo>
                <a:lnTo>
                  <a:pt x="285" y="2395"/>
                </a:lnTo>
                <a:lnTo>
                  <a:pt x="131" y="2302"/>
                </a:lnTo>
                <a:lnTo>
                  <a:pt x="67" y="2233"/>
                </a:lnTo>
                <a:lnTo>
                  <a:pt x="35" y="2181"/>
                </a:lnTo>
                <a:lnTo>
                  <a:pt x="19" y="2105"/>
                </a:lnTo>
                <a:lnTo>
                  <a:pt x="15" y="1939"/>
                </a:lnTo>
                <a:lnTo>
                  <a:pt x="15" y="1818"/>
                </a:lnTo>
                <a:lnTo>
                  <a:pt x="45" y="1741"/>
                </a:lnTo>
                <a:lnTo>
                  <a:pt x="83" y="1661"/>
                </a:lnTo>
                <a:lnTo>
                  <a:pt x="163" y="1568"/>
                </a:lnTo>
                <a:lnTo>
                  <a:pt x="221" y="1517"/>
                </a:lnTo>
                <a:lnTo>
                  <a:pt x="313" y="1454"/>
                </a:lnTo>
                <a:lnTo>
                  <a:pt x="365" y="1391"/>
                </a:lnTo>
                <a:lnTo>
                  <a:pt x="384" y="1309"/>
                </a:lnTo>
                <a:lnTo>
                  <a:pt x="403" y="1204"/>
                </a:lnTo>
                <a:lnTo>
                  <a:pt x="410" y="1100"/>
                </a:lnTo>
                <a:lnTo>
                  <a:pt x="410" y="1122"/>
                </a:lnTo>
                <a:close/>
              </a:path>
            </a:pathLst>
          </a:custGeom>
          <a:solidFill>
            <a:srgbClr val="FFFFFF"/>
          </a:solidFill>
          <a:ln w="9525">
            <a:solidFill>
              <a:srgbClr val="FF99FF"/>
            </a:solidFill>
            <a:round/>
            <a:headEnd/>
            <a:tailEnd/>
          </a:ln>
        </p:spPr>
        <p:txBody>
          <a:bodyPr/>
          <a:lstStyle/>
          <a:p>
            <a:endParaRPr lang="tr-TR"/>
          </a:p>
        </p:txBody>
      </p:sp>
      <p:sp>
        <p:nvSpPr>
          <p:cNvPr id="183304" name="Freeform 9">
            <a:extLst>
              <a:ext uri="{FF2B5EF4-FFF2-40B4-BE49-F238E27FC236}">
                <a16:creationId xmlns:a16="http://schemas.microsoft.com/office/drawing/2014/main" id="{17E85286-B708-6949-A5CC-10653E8D50C8}"/>
              </a:ext>
            </a:extLst>
          </p:cNvPr>
          <p:cNvSpPr>
            <a:spLocks/>
          </p:cNvSpPr>
          <p:nvPr/>
        </p:nvSpPr>
        <p:spPr bwMode="auto">
          <a:xfrm>
            <a:off x="8839200" y="3124200"/>
            <a:ext cx="547688" cy="1563688"/>
          </a:xfrm>
          <a:custGeom>
            <a:avLst/>
            <a:gdLst>
              <a:gd name="T0" fmla="*/ 0 w 909"/>
              <a:gd name="T1" fmla="*/ 2147483646 h 1970"/>
              <a:gd name="T2" fmla="*/ 2147483646 w 909"/>
              <a:gd name="T3" fmla="*/ 2147483646 h 1970"/>
              <a:gd name="T4" fmla="*/ 2147483646 w 909"/>
              <a:gd name="T5" fmla="*/ 2147483646 h 1970"/>
              <a:gd name="T6" fmla="*/ 2147483646 w 909"/>
              <a:gd name="T7" fmla="*/ 0 h 1970"/>
              <a:gd name="T8" fmla="*/ 2147483646 w 909"/>
              <a:gd name="T9" fmla="*/ 2147483646 h 1970"/>
              <a:gd name="T10" fmla="*/ 2147483646 w 909"/>
              <a:gd name="T11" fmla="*/ 2147483646 h 1970"/>
              <a:gd name="T12" fmla="*/ 2147483646 w 909"/>
              <a:gd name="T13" fmla="*/ 2147483646 h 1970"/>
              <a:gd name="T14" fmla="*/ 2147483646 w 909"/>
              <a:gd name="T15" fmla="*/ 2147483646 h 1970"/>
              <a:gd name="T16" fmla="*/ 2147483646 w 909"/>
              <a:gd name="T17" fmla="*/ 2147483646 h 1970"/>
              <a:gd name="T18" fmla="*/ 2147483646 w 909"/>
              <a:gd name="T19" fmla="*/ 2147483646 h 1970"/>
              <a:gd name="T20" fmla="*/ 2147483646 w 909"/>
              <a:gd name="T21" fmla="*/ 2147483646 h 1970"/>
              <a:gd name="T22" fmla="*/ 2147483646 w 909"/>
              <a:gd name="T23" fmla="*/ 2147483646 h 1970"/>
              <a:gd name="T24" fmla="*/ 2147483646 w 909"/>
              <a:gd name="T25" fmla="*/ 2147483646 h 1970"/>
              <a:gd name="T26" fmla="*/ 2147483646 w 909"/>
              <a:gd name="T27" fmla="*/ 2147483646 h 1970"/>
              <a:gd name="T28" fmla="*/ 2147483646 w 909"/>
              <a:gd name="T29" fmla="*/ 2147483646 h 1970"/>
              <a:gd name="T30" fmla="*/ 2147483646 w 909"/>
              <a:gd name="T31" fmla="*/ 2147483646 h 1970"/>
              <a:gd name="T32" fmla="*/ 2147483646 w 909"/>
              <a:gd name="T33" fmla="*/ 2147483646 h 1970"/>
              <a:gd name="T34" fmla="*/ 2147483646 w 909"/>
              <a:gd name="T35" fmla="*/ 2147483646 h 1970"/>
              <a:gd name="T36" fmla="*/ 2147483646 w 909"/>
              <a:gd name="T37" fmla="*/ 2147483646 h 1970"/>
              <a:gd name="T38" fmla="*/ 2147483646 w 909"/>
              <a:gd name="T39" fmla="*/ 2147483646 h 1970"/>
              <a:gd name="T40" fmla="*/ 2147483646 w 909"/>
              <a:gd name="T41" fmla="*/ 2147483646 h 1970"/>
              <a:gd name="T42" fmla="*/ 2147483646 w 909"/>
              <a:gd name="T43" fmla="*/ 2147483646 h 1970"/>
              <a:gd name="T44" fmla="*/ 2147483646 w 909"/>
              <a:gd name="T45" fmla="*/ 2147483646 h 1970"/>
              <a:gd name="T46" fmla="*/ 2147483646 w 909"/>
              <a:gd name="T47" fmla="*/ 2147483646 h 1970"/>
              <a:gd name="T48" fmla="*/ 2147483646 w 909"/>
              <a:gd name="T49" fmla="*/ 2147483646 h 1970"/>
              <a:gd name="T50" fmla="*/ 2147483646 w 909"/>
              <a:gd name="T51" fmla="*/ 2147483646 h 1970"/>
              <a:gd name="T52" fmla="*/ 2147483646 w 909"/>
              <a:gd name="T53" fmla="*/ 2147483646 h 1970"/>
              <a:gd name="T54" fmla="*/ 2147483646 w 909"/>
              <a:gd name="T55" fmla="*/ 2147483646 h 1970"/>
              <a:gd name="T56" fmla="*/ 2147483646 w 909"/>
              <a:gd name="T57" fmla="*/ 2147483646 h 1970"/>
              <a:gd name="T58" fmla="*/ 2147483646 w 909"/>
              <a:gd name="T59" fmla="*/ 2147483646 h 1970"/>
              <a:gd name="T60" fmla="*/ 2147483646 w 909"/>
              <a:gd name="T61" fmla="*/ 2147483646 h 1970"/>
              <a:gd name="T62" fmla="*/ 2147483646 w 909"/>
              <a:gd name="T63" fmla="*/ 2147483646 h 1970"/>
              <a:gd name="T64" fmla="*/ 2147483646 w 909"/>
              <a:gd name="T65" fmla="*/ 2147483646 h 1970"/>
              <a:gd name="T66" fmla="*/ 2147483646 w 909"/>
              <a:gd name="T67" fmla="*/ 2147483646 h 1970"/>
              <a:gd name="T68" fmla="*/ 2147483646 w 909"/>
              <a:gd name="T69" fmla="*/ 2147483646 h 1970"/>
              <a:gd name="T70" fmla="*/ 2147483646 w 909"/>
              <a:gd name="T71" fmla="*/ 2147483646 h 1970"/>
              <a:gd name="T72" fmla="*/ 2147483646 w 909"/>
              <a:gd name="T73" fmla="*/ 2147483646 h 1970"/>
              <a:gd name="T74" fmla="*/ 2147483646 w 909"/>
              <a:gd name="T75" fmla="*/ 2147483646 h 1970"/>
              <a:gd name="T76" fmla="*/ 2147483646 w 909"/>
              <a:gd name="T77" fmla="*/ 2147483646 h 1970"/>
              <a:gd name="T78" fmla="*/ 2147483646 w 909"/>
              <a:gd name="T79" fmla="*/ 2147483646 h 1970"/>
              <a:gd name="T80" fmla="*/ 2147483646 w 909"/>
              <a:gd name="T81" fmla="*/ 2147483646 h 1970"/>
              <a:gd name="T82" fmla="*/ 2147483646 w 909"/>
              <a:gd name="T83" fmla="*/ 2147483646 h 1970"/>
              <a:gd name="T84" fmla="*/ 2147483646 w 909"/>
              <a:gd name="T85" fmla="*/ 2147483646 h 1970"/>
              <a:gd name="T86" fmla="*/ 2147483646 w 909"/>
              <a:gd name="T87" fmla="*/ 2147483646 h 1970"/>
              <a:gd name="T88" fmla="*/ 2147483646 w 909"/>
              <a:gd name="T89" fmla="*/ 2147483646 h 1970"/>
              <a:gd name="T90" fmla="*/ 0 w 909"/>
              <a:gd name="T91" fmla="*/ 2147483646 h 1970"/>
              <a:gd name="T92" fmla="*/ 0 w 909"/>
              <a:gd name="T93" fmla="*/ 2147483646 h 19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9"/>
              <a:gd name="T142" fmla="*/ 0 h 1970"/>
              <a:gd name="T143" fmla="*/ 909 w 909"/>
              <a:gd name="T144" fmla="*/ 1970 h 19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9" h="1970">
                <a:moveTo>
                  <a:pt x="0" y="69"/>
                </a:moveTo>
                <a:lnTo>
                  <a:pt x="64" y="49"/>
                </a:lnTo>
                <a:lnTo>
                  <a:pt x="131" y="22"/>
                </a:lnTo>
                <a:lnTo>
                  <a:pt x="198" y="0"/>
                </a:lnTo>
                <a:lnTo>
                  <a:pt x="264" y="32"/>
                </a:lnTo>
                <a:lnTo>
                  <a:pt x="313" y="81"/>
                </a:lnTo>
                <a:lnTo>
                  <a:pt x="421" y="91"/>
                </a:lnTo>
                <a:lnTo>
                  <a:pt x="533" y="69"/>
                </a:lnTo>
                <a:lnTo>
                  <a:pt x="580" y="63"/>
                </a:lnTo>
                <a:lnTo>
                  <a:pt x="666" y="101"/>
                </a:lnTo>
                <a:lnTo>
                  <a:pt x="772" y="104"/>
                </a:lnTo>
                <a:lnTo>
                  <a:pt x="853" y="84"/>
                </a:lnTo>
                <a:lnTo>
                  <a:pt x="909" y="81"/>
                </a:lnTo>
                <a:lnTo>
                  <a:pt x="907" y="122"/>
                </a:lnTo>
                <a:lnTo>
                  <a:pt x="830" y="228"/>
                </a:lnTo>
                <a:lnTo>
                  <a:pt x="743" y="332"/>
                </a:lnTo>
                <a:lnTo>
                  <a:pt x="638" y="456"/>
                </a:lnTo>
                <a:lnTo>
                  <a:pt x="561" y="578"/>
                </a:lnTo>
                <a:lnTo>
                  <a:pt x="507" y="674"/>
                </a:lnTo>
                <a:lnTo>
                  <a:pt x="494" y="827"/>
                </a:lnTo>
                <a:lnTo>
                  <a:pt x="485" y="1085"/>
                </a:lnTo>
                <a:lnTo>
                  <a:pt x="498" y="1313"/>
                </a:lnTo>
                <a:lnTo>
                  <a:pt x="537" y="1458"/>
                </a:lnTo>
                <a:lnTo>
                  <a:pt x="657" y="1607"/>
                </a:lnTo>
                <a:lnTo>
                  <a:pt x="782" y="1753"/>
                </a:lnTo>
                <a:lnTo>
                  <a:pt x="821" y="1824"/>
                </a:lnTo>
                <a:lnTo>
                  <a:pt x="833" y="1894"/>
                </a:lnTo>
                <a:lnTo>
                  <a:pt x="756" y="1936"/>
                </a:lnTo>
                <a:lnTo>
                  <a:pt x="571" y="1970"/>
                </a:lnTo>
                <a:lnTo>
                  <a:pt x="408" y="1967"/>
                </a:lnTo>
                <a:lnTo>
                  <a:pt x="294" y="1946"/>
                </a:lnTo>
                <a:lnTo>
                  <a:pt x="182" y="1894"/>
                </a:lnTo>
                <a:lnTo>
                  <a:pt x="131" y="1863"/>
                </a:lnTo>
                <a:lnTo>
                  <a:pt x="189" y="1739"/>
                </a:lnTo>
                <a:lnTo>
                  <a:pt x="258" y="1639"/>
                </a:lnTo>
                <a:lnTo>
                  <a:pt x="345" y="1525"/>
                </a:lnTo>
                <a:lnTo>
                  <a:pt x="402" y="1397"/>
                </a:lnTo>
                <a:lnTo>
                  <a:pt x="427" y="1203"/>
                </a:lnTo>
                <a:lnTo>
                  <a:pt x="438" y="1002"/>
                </a:lnTo>
                <a:lnTo>
                  <a:pt x="418" y="809"/>
                </a:lnTo>
                <a:lnTo>
                  <a:pt x="402" y="672"/>
                </a:lnTo>
                <a:lnTo>
                  <a:pt x="341" y="550"/>
                </a:lnTo>
                <a:lnTo>
                  <a:pt x="246" y="436"/>
                </a:lnTo>
                <a:lnTo>
                  <a:pt x="141" y="319"/>
                </a:lnTo>
                <a:lnTo>
                  <a:pt x="64" y="187"/>
                </a:lnTo>
                <a:lnTo>
                  <a:pt x="0" y="114"/>
                </a:lnTo>
                <a:lnTo>
                  <a:pt x="0" y="69"/>
                </a:lnTo>
                <a:close/>
              </a:path>
            </a:pathLst>
          </a:custGeom>
          <a:blipFill dpi="0" rotWithShape="0">
            <a:blip r:embed="rId3"/>
            <a:srcRect/>
            <a:tile tx="0" ty="0" sx="100000" sy="100000" flip="none" algn="tl"/>
          </a:blipFill>
          <a:ln w="9525">
            <a:solidFill>
              <a:srgbClr val="FF0000"/>
            </a:solidFill>
            <a:round/>
            <a:headEnd/>
            <a:tailEnd/>
          </a:ln>
        </p:spPr>
        <p:txBody>
          <a:bodyPr/>
          <a:lstStyle/>
          <a:p>
            <a:endParaRPr lang="tr-TR"/>
          </a:p>
        </p:txBody>
      </p:sp>
      <p:sp>
        <p:nvSpPr>
          <p:cNvPr id="183305" name="AutoShape 10">
            <a:extLst>
              <a:ext uri="{FF2B5EF4-FFF2-40B4-BE49-F238E27FC236}">
                <a16:creationId xmlns:a16="http://schemas.microsoft.com/office/drawing/2014/main" id="{0BD656BA-CE94-CB49-A674-D143FCB4C38C}"/>
              </a:ext>
            </a:extLst>
          </p:cNvPr>
          <p:cNvSpPr>
            <a:spLocks noChangeArrowheads="1"/>
          </p:cNvSpPr>
          <p:nvPr/>
        </p:nvSpPr>
        <p:spPr bwMode="auto">
          <a:xfrm>
            <a:off x="8839201" y="4724401"/>
            <a:ext cx="835025" cy="233363"/>
          </a:xfrm>
          <a:prstGeom prst="roundRect">
            <a:avLst>
              <a:gd name="adj" fmla="val 49153"/>
            </a:avLst>
          </a:prstGeom>
          <a:solidFill>
            <a:srgbClr val="996633"/>
          </a:solidFill>
          <a:ln w="7938">
            <a:solidFill>
              <a:srgbClr val="FFFF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2400">
              <a:solidFill>
                <a:srgbClr val="FF0000"/>
              </a:solidFill>
              <a:latin typeface="Times New Roman" panose="02020603050405020304" pitchFamily="18" charset="0"/>
            </a:endParaRPr>
          </a:p>
        </p:txBody>
      </p:sp>
      <p:sp>
        <p:nvSpPr>
          <p:cNvPr id="183306" name="Freeform 11">
            <a:extLst>
              <a:ext uri="{FF2B5EF4-FFF2-40B4-BE49-F238E27FC236}">
                <a16:creationId xmlns:a16="http://schemas.microsoft.com/office/drawing/2014/main" id="{235BDD47-B6A1-4949-8D7E-03F6A9BE0EAE}"/>
              </a:ext>
            </a:extLst>
          </p:cNvPr>
          <p:cNvSpPr>
            <a:spLocks/>
          </p:cNvSpPr>
          <p:nvPr/>
        </p:nvSpPr>
        <p:spPr bwMode="auto">
          <a:xfrm>
            <a:off x="8686801" y="2590800"/>
            <a:ext cx="830263" cy="273050"/>
          </a:xfrm>
          <a:custGeom>
            <a:avLst/>
            <a:gdLst>
              <a:gd name="T0" fmla="*/ 2147483646 w 1381"/>
              <a:gd name="T1" fmla="*/ 0 h 344"/>
              <a:gd name="T2" fmla="*/ 2147483646 w 1381"/>
              <a:gd name="T3" fmla="*/ 2147483646 h 344"/>
              <a:gd name="T4" fmla="*/ 2147483646 w 1381"/>
              <a:gd name="T5" fmla="*/ 2147483646 h 344"/>
              <a:gd name="T6" fmla="*/ 2147483646 w 1381"/>
              <a:gd name="T7" fmla="*/ 2147483646 h 344"/>
              <a:gd name="T8" fmla="*/ 2147483646 w 1381"/>
              <a:gd name="T9" fmla="*/ 2147483646 h 344"/>
              <a:gd name="T10" fmla="*/ 2147483646 w 1381"/>
              <a:gd name="T11" fmla="*/ 2147483646 h 344"/>
              <a:gd name="T12" fmla="*/ 2147483646 w 1381"/>
              <a:gd name="T13" fmla="*/ 2147483646 h 344"/>
              <a:gd name="T14" fmla="*/ 2147483646 w 1381"/>
              <a:gd name="T15" fmla="*/ 2147483646 h 344"/>
              <a:gd name="T16" fmla="*/ 2147483646 w 1381"/>
              <a:gd name="T17" fmla="*/ 2147483646 h 344"/>
              <a:gd name="T18" fmla="*/ 0 w 1381"/>
              <a:gd name="T19" fmla="*/ 2147483646 h 344"/>
              <a:gd name="T20" fmla="*/ 0 w 1381"/>
              <a:gd name="T21" fmla="*/ 2147483646 h 344"/>
              <a:gd name="T22" fmla="*/ 2147483646 w 1381"/>
              <a:gd name="T23" fmla="*/ 2147483646 h 344"/>
              <a:gd name="T24" fmla="*/ 2147483646 w 1381"/>
              <a:gd name="T25" fmla="*/ 2147483646 h 344"/>
              <a:gd name="T26" fmla="*/ 2147483646 w 1381"/>
              <a:gd name="T27" fmla="*/ 2147483646 h 344"/>
              <a:gd name="T28" fmla="*/ 2147483646 w 1381"/>
              <a:gd name="T29" fmla="*/ 2147483646 h 344"/>
              <a:gd name="T30" fmla="*/ 2147483646 w 1381"/>
              <a:gd name="T31" fmla="*/ 2147483646 h 344"/>
              <a:gd name="T32" fmla="*/ 2147483646 w 1381"/>
              <a:gd name="T33" fmla="*/ 2147483646 h 344"/>
              <a:gd name="T34" fmla="*/ 2147483646 w 1381"/>
              <a:gd name="T35" fmla="*/ 2147483646 h 344"/>
              <a:gd name="T36" fmla="*/ 2147483646 w 1381"/>
              <a:gd name="T37" fmla="*/ 2147483646 h 344"/>
              <a:gd name="T38" fmla="*/ 2147483646 w 1381"/>
              <a:gd name="T39" fmla="*/ 2147483646 h 344"/>
              <a:gd name="T40" fmla="*/ 2147483646 w 1381"/>
              <a:gd name="T41" fmla="*/ 2147483646 h 344"/>
              <a:gd name="T42" fmla="*/ 2147483646 w 1381"/>
              <a:gd name="T43" fmla="*/ 2147483646 h 344"/>
              <a:gd name="T44" fmla="*/ 2147483646 w 1381"/>
              <a:gd name="T45" fmla="*/ 2147483646 h 344"/>
              <a:gd name="T46" fmla="*/ 2147483646 w 1381"/>
              <a:gd name="T47" fmla="*/ 2147483646 h 344"/>
              <a:gd name="T48" fmla="*/ 2147483646 w 1381"/>
              <a:gd name="T49" fmla="*/ 2147483646 h 344"/>
              <a:gd name="T50" fmla="*/ 2147483646 w 1381"/>
              <a:gd name="T51" fmla="*/ 2147483646 h 344"/>
              <a:gd name="T52" fmla="*/ 2147483646 w 1381"/>
              <a:gd name="T53" fmla="*/ 2147483646 h 344"/>
              <a:gd name="T54" fmla="*/ 2147483646 w 1381"/>
              <a:gd name="T55" fmla="*/ 2147483646 h 344"/>
              <a:gd name="T56" fmla="*/ 2147483646 w 1381"/>
              <a:gd name="T57" fmla="*/ 2147483646 h 344"/>
              <a:gd name="T58" fmla="*/ 2147483646 w 1381"/>
              <a:gd name="T59" fmla="*/ 2147483646 h 344"/>
              <a:gd name="T60" fmla="*/ 2147483646 w 1381"/>
              <a:gd name="T61" fmla="*/ 2147483646 h 344"/>
              <a:gd name="T62" fmla="*/ 2147483646 w 1381"/>
              <a:gd name="T63" fmla="*/ 2147483646 h 344"/>
              <a:gd name="T64" fmla="*/ 2147483646 w 1381"/>
              <a:gd name="T65" fmla="*/ 2147483646 h 344"/>
              <a:gd name="T66" fmla="*/ 2147483646 w 1381"/>
              <a:gd name="T67" fmla="*/ 2147483646 h 344"/>
              <a:gd name="T68" fmla="*/ 2147483646 w 1381"/>
              <a:gd name="T69" fmla="*/ 2147483646 h 344"/>
              <a:gd name="T70" fmla="*/ 2147483646 w 1381"/>
              <a:gd name="T71" fmla="*/ 2147483646 h 344"/>
              <a:gd name="T72" fmla="*/ 2147483646 w 1381"/>
              <a:gd name="T73" fmla="*/ 2147483646 h 344"/>
              <a:gd name="T74" fmla="*/ 2147483646 w 1381"/>
              <a:gd name="T75" fmla="*/ 2147483646 h 344"/>
              <a:gd name="T76" fmla="*/ 2147483646 w 1381"/>
              <a:gd name="T77" fmla="*/ 2147483646 h 344"/>
              <a:gd name="T78" fmla="*/ 2147483646 w 1381"/>
              <a:gd name="T79" fmla="*/ 2147483646 h 344"/>
              <a:gd name="T80" fmla="*/ 2147483646 w 1381"/>
              <a:gd name="T81" fmla="*/ 0 h 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1"/>
              <a:gd name="T124" fmla="*/ 0 h 344"/>
              <a:gd name="T125" fmla="*/ 1381 w 1381"/>
              <a:gd name="T126" fmla="*/ 344 h 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1" h="344">
                <a:moveTo>
                  <a:pt x="168" y="0"/>
                </a:moveTo>
                <a:lnTo>
                  <a:pt x="139" y="1"/>
                </a:lnTo>
                <a:lnTo>
                  <a:pt x="112" y="9"/>
                </a:lnTo>
                <a:lnTo>
                  <a:pt x="86" y="20"/>
                </a:lnTo>
                <a:lnTo>
                  <a:pt x="62" y="34"/>
                </a:lnTo>
                <a:lnTo>
                  <a:pt x="41" y="55"/>
                </a:lnTo>
                <a:lnTo>
                  <a:pt x="23" y="78"/>
                </a:lnTo>
                <a:lnTo>
                  <a:pt x="12" y="105"/>
                </a:lnTo>
                <a:lnTo>
                  <a:pt x="4" y="130"/>
                </a:lnTo>
                <a:lnTo>
                  <a:pt x="0" y="159"/>
                </a:lnTo>
                <a:lnTo>
                  <a:pt x="0" y="162"/>
                </a:lnTo>
                <a:lnTo>
                  <a:pt x="3" y="192"/>
                </a:lnTo>
                <a:lnTo>
                  <a:pt x="9" y="217"/>
                </a:lnTo>
                <a:lnTo>
                  <a:pt x="21" y="243"/>
                </a:lnTo>
                <a:lnTo>
                  <a:pt x="37" y="267"/>
                </a:lnTo>
                <a:lnTo>
                  <a:pt x="56" y="287"/>
                </a:lnTo>
                <a:lnTo>
                  <a:pt x="81" y="305"/>
                </a:lnTo>
                <a:lnTo>
                  <a:pt x="107" y="316"/>
                </a:lnTo>
                <a:lnTo>
                  <a:pt x="134" y="323"/>
                </a:lnTo>
                <a:lnTo>
                  <a:pt x="163" y="326"/>
                </a:lnTo>
                <a:lnTo>
                  <a:pt x="1212" y="344"/>
                </a:lnTo>
                <a:lnTo>
                  <a:pt x="1242" y="343"/>
                </a:lnTo>
                <a:lnTo>
                  <a:pt x="1269" y="335"/>
                </a:lnTo>
                <a:lnTo>
                  <a:pt x="1295" y="324"/>
                </a:lnTo>
                <a:lnTo>
                  <a:pt x="1319" y="310"/>
                </a:lnTo>
                <a:lnTo>
                  <a:pt x="1340" y="289"/>
                </a:lnTo>
                <a:lnTo>
                  <a:pt x="1358" y="266"/>
                </a:lnTo>
                <a:lnTo>
                  <a:pt x="1369" y="239"/>
                </a:lnTo>
                <a:lnTo>
                  <a:pt x="1377" y="214"/>
                </a:lnTo>
                <a:lnTo>
                  <a:pt x="1381" y="185"/>
                </a:lnTo>
                <a:lnTo>
                  <a:pt x="1381" y="182"/>
                </a:lnTo>
                <a:lnTo>
                  <a:pt x="1378" y="152"/>
                </a:lnTo>
                <a:lnTo>
                  <a:pt x="1372" y="127"/>
                </a:lnTo>
                <a:lnTo>
                  <a:pt x="1360" y="101"/>
                </a:lnTo>
                <a:lnTo>
                  <a:pt x="1344" y="77"/>
                </a:lnTo>
                <a:lnTo>
                  <a:pt x="1324" y="57"/>
                </a:lnTo>
                <a:lnTo>
                  <a:pt x="1300" y="39"/>
                </a:lnTo>
                <a:lnTo>
                  <a:pt x="1274" y="28"/>
                </a:lnTo>
                <a:lnTo>
                  <a:pt x="1247" y="21"/>
                </a:lnTo>
                <a:lnTo>
                  <a:pt x="1218" y="18"/>
                </a:lnTo>
                <a:lnTo>
                  <a:pt x="168" y="0"/>
                </a:lnTo>
                <a:close/>
              </a:path>
            </a:pathLst>
          </a:custGeom>
          <a:solidFill>
            <a:srgbClr val="996633"/>
          </a:solidFill>
          <a:ln w="7938">
            <a:solidFill>
              <a:srgbClr val="FFFF00"/>
            </a:solidFill>
            <a:round/>
            <a:headEnd/>
            <a:tailEnd/>
          </a:ln>
        </p:spPr>
        <p:txBody>
          <a:bodyPr/>
          <a:lstStyle/>
          <a:p>
            <a:endParaRPr lang="tr-TR"/>
          </a:p>
        </p:txBody>
      </p:sp>
      <p:sp>
        <p:nvSpPr>
          <p:cNvPr id="183307" name="Freeform 12">
            <a:extLst>
              <a:ext uri="{FF2B5EF4-FFF2-40B4-BE49-F238E27FC236}">
                <a16:creationId xmlns:a16="http://schemas.microsoft.com/office/drawing/2014/main" id="{AA3FEBCA-E225-043E-6A3E-DBCE97A7A477}"/>
              </a:ext>
            </a:extLst>
          </p:cNvPr>
          <p:cNvSpPr>
            <a:spLocks/>
          </p:cNvSpPr>
          <p:nvPr/>
        </p:nvSpPr>
        <p:spPr bwMode="auto">
          <a:xfrm>
            <a:off x="9191625" y="2819400"/>
            <a:ext cx="503238" cy="706438"/>
          </a:xfrm>
          <a:custGeom>
            <a:avLst/>
            <a:gdLst>
              <a:gd name="T0" fmla="*/ 2147483646 w 838"/>
              <a:gd name="T1" fmla="*/ 2147483646 h 889"/>
              <a:gd name="T2" fmla="*/ 2147483646 w 838"/>
              <a:gd name="T3" fmla="*/ 2147483646 h 889"/>
              <a:gd name="T4" fmla="*/ 2147483646 w 838"/>
              <a:gd name="T5" fmla="*/ 2147483646 h 889"/>
              <a:gd name="T6" fmla="*/ 2147483646 w 838"/>
              <a:gd name="T7" fmla="*/ 2147483646 h 889"/>
              <a:gd name="T8" fmla="*/ 2147483646 w 838"/>
              <a:gd name="T9" fmla="*/ 2147483646 h 889"/>
              <a:gd name="T10" fmla="*/ 2147483646 w 838"/>
              <a:gd name="T11" fmla="*/ 2147483646 h 889"/>
              <a:gd name="T12" fmla="*/ 2147483646 w 838"/>
              <a:gd name="T13" fmla="*/ 2147483646 h 889"/>
              <a:gd name="T14" fmla="*/ 2147483646 w 838"/>
              <a:gd name="T15" fmla="*/ 2147483646 h 889"/>
              <a:gd name="T16" fmla="*/ 2147483646 w 838"/>
              <a:gd name="T17" fmla="*/ 2147483646 h 889"/>
              <a:gd name="T18" fmla="*/ 2147483646 w 838"/>
              <a:gd name="T19" fmla="*/ 2147483646 h 889"/>
              <a:gd name="T20" fmla="*/ 0 w 838"/>
              <a:gd name="T21" fmla="*/ 2147483646 h 889"/>
              <a:gd name="T22" fmla="*/ 2147483646 w 838"/>
              <a:gd name="T23" fmla="*/ 0 h 889"/>
              <a:gd name="T24" fmla="*/ 2147483646 w 838"/>
              <a:gd name="T25" fmla="*/ 2147483646 h 889"/>
              <a:gd name="T26" fmla="*/ 2147483646 w 838"/>
              <a:gd name="T27" fmla="*/ 2147483646 h 889"/>
              <a:gd name="T28" fmla="*/ 2147483646 w 838"/>
              <a:gd name="T29" fmla="*/ 2147483646 h 889"/>
              <a:gd name="T30" fmla="*/ 2147483646 w 838"/>
              <a:gd name="T31" fmla="*/ 2147483646 h 889"/>
              <a:gd name="T32" fmla="*/ 2147483646 w 838"/>
              <a:gd name="T33" fmla="*/ 2147483646 h 889"/>
              <a:gd name="T34" fmla="*/ 2147483646 w 838"/>
              <a:gd name="T35" fmla="*/ 2147483646 h 889"/>
              <a:gd name="T36" fmla="*/ 2147483646 w 838"/>
              <a:gd name="T37" fmla="*/ 2147483646 h 889"/>
              <a:gd name="T38" fmla="*/ 2147483646 w 838"/>
              <a:gd name="T39" fmla="*/ 2147483646 h 889"/>
              <a:gd name="T40" fmla="*/ 2147483646 w 838"/>
              <a:gd name="T41" fmla="*/ 2147483646 h 889"/>
              <a:gd name="T42" fmla="*/ 2147483646 w 838"/>
              <a:gd name="T43" fmla="*/ 2147483646 h 889"/>
              <a:gd name="T44" fmla="*/ 2147483646 w 838"/>
              <a:gd name="T45" fmla="*/ 2147483646 h 889"/>
              <a:gd name="T46" fmla="*/ 2147483646 w 838"/>
              <a:gd name="T47" fmla="*/ 2147483646 h 889"/>
              <a:gd name="T48" fmla="*/ 2147483646 w 838"/>
              <a:gd name="T49" fmla="*/ 2147483646 h 889"/>
              <a:gd name="T50" fmla="*/ 2147483646 w 838"/>
              <a:gd name="T51" fmla="*/ 2147483646 h 889"/>
              <a:gd name="T52" fmla="*/ 2147483646 w 838"/>
              <a:gd name="T53" fmla="*/ 2147483646 h 889"/>
              <a:gd name="T54" fmla="*/ 2147483646 w 838"/>
              <a:gd name="T55" fmla="*/ 2147483646 h 8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8"/>
              <a:gd name="T85" fmla="*/ 0 h 889"/>
              <a:gd name="T86" fmla="*/ 838 w 838"/>
              <a:gd name="T87" fmla="*/ 889 h 8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8" h="889">
                <a:moveTo>
                  <a:pt x="826" y="875"/>
                </a:moveTo>
                <a:lnTo>
                  <a:pt x="732" y="889"/>
                </a:lnTo>
                <a:lnTo>
                  <a:pt x="628" y="823"/>
                </a:lnTo>
                <a:lnTo>
                  <a:pt x="500" y="732"/>
                </a:lnTo>
                <a:lnTo>
                  <a:pt x="361" y="571"/>
                </a:lnTo>
                <a:lnTo>
                  <a:pt x="271" y="418"/>
                </a:lnTo>
                <a:lnTo>
                  <a:pt x="202" y="286"/>
                </a:lnTo>
                <a:lnTo>
                  <a:pt x="175" y="185"/>
                </a:lnTo>
                <a:lnTo>
                  <a:pt x="117" y="95"/>
                </a:lnTo>
                <a:lnTo>
                  <a:pt x="23" y="50"/>
                </a:lnTo>
                <a:lnTo>
                  <a:pt x="0" y="16"/>
                </a:lnTo>
                <a:lnTo>
                  <a:pt x="35" y="0"/>
                </a:lnTo>
                <a:lnTo>
                  <a:pt x="117" y="12"/>
                </a:lnTo>
                <a:lnTo>
                  <a:pt x="163" y="50"/>
                </a:lnTo>
                <a:lnTo>
                  <a:pt x="221" y="103"/>
                </a:lnTo>
                <a:lnTo>
                  <a:pt x="244" y="162"/>
                </a:lnTo>
                <a:lnTo>
                  <a:pt x="237" y="218"/>
                </a:lnTo>
                <a:lnTo>
                  <a:pt x="237" y="252"/>
                </a:lnTo>
                <a:lnTo>
                  <a:pt x="279" y="338"/>
                </a:lnTo>
                <a:lnTo>
                  <a:pt x="326" y="424"/>
                </a:lnTo>
                <a:lnTo>
                  <a:pt x="384" y="496"/>
                </a:lnTo>
                <a:lnTo>
                  <a:pt x="454" y="560"/>
                </a:lnTo>
                <a:lnTo>
                  <a:pt x="536" y="638"/>
                </a:lnTo>
                <a:lnTo>
                  <a:pt x="651" y="694"/>
                </a:lnTo>
                <a:lnTo>
                  <a:pt x="732" y="751"/>
                </a:lnTo>
                <a:lnTo>
                  <a:pt x="791" y="796"/>
                </a:lnTo>
                <a:lnTo>
                  <a:pt x="838" y="852"/>
                </a:lnTo>
                <a:lnTo>
                  <a:pt x="826" y="875"/>
                </a:lnTo>
                <a:close/>
              </a:path>
            </a:pathLst>
          </a:custGeom>
          <a:solidFill>
            <a:srgbClr val="000000"/>
          </a:solidFill>
          <a:ln w="9525">
            <a:solidFill>
              <a:srgbClr val="FF0000"/>
            </a:solidFill>
            <a:round/>
            <a:headEnd/>
            <a:tailEnd/>
          </a:ln>
        </p:spPr>
        <p:txBody>
          <a:bodyPr/>
          <a:lstStyle/>
          <a:p>
            <a:endParaRPr lang="tr-TR"/>
          </a:p>
        </p:txBody>
      </p:sp>
      <p:sp>
        <p:nvSpPr>
          <p:cNvPr id="183308" name="Freeform 13">
            <a:extLst>
              <a:ext uri="{FF2B5EF4-FFF2-40B4-BE49-F238E27FC236}">
                <a16:creationId xmlns:a16="http://schemas.microsoft.com/office/drawing/2014/main" id="{BE6F271B-E8B2-B58F-72F2-0718E0A38CAB}"/>
              </a:ext>
            </a:extLst>
          </p:cNvPr>
          <p:cNvSpPr>
            <a:spLocks/>
          </p:cNvSpPr>
          <p:nvPr/>
        </p:nvSpPr>
        <p:spPr bwMode="auto">
          <a:xfrm>
            <a:off x="8470899" y="3011488"/>
            <a:ext cx="566738" cy="828675"/>
          </a:xfrm>
          <a:custGeom>
            <a:avLst/>
            <a:gdLst>
              <a:gd name="T0" fmla="*/ 2147483646 w 942"/>
              <a:gd name="T1" fmla="*/ 2147483646 h 1046"/>
              <a:gd name="T2" fmla="*/ 2147483646 w 942"/>
              <a:gd name="T3" fmla="*/ 2147483646 h 1046"/>
              <a:gd name="T4" fmla="*/ 2147483646 w 942"/>
              <a:gd name="T5" fmla="*/ 2147483646 h 1046"/>
              <a:gd name="T6" fmla="*/ 2147483646 w 942"/>
              <a:gd name="T7" fmla="*/ 0 h 1046"/>
              <a:gd name="T8" fmla="*/ 2147483646 w 942"/>
              <a:gd name="T9" fmla="*/ 2147483646 h 1046"/>
              <a:gd name="T10" fmla="*/ 2147483646 w 942"/>
              <a:gd name="T11" fmla="*/ 2147483646 h 1046"/>
              <a:gd name="T12" fmla="*/ 2147483646 w 942"/>
              <a:gd name="T13" fmla="*/ 2147483646 h 1046"/>
              <a:gd name="T14" fmla="*/ 2147483646 w 942"/>
              <a:gd name="T15" fmla="*/ 2147483646 h 1046"/>
              <a:gd name="T16" fmla="*/ 2147483646 w 942"/>
              <a:gd name="T17" fmla="*/ 2147483646 h 1046"/>
              <a:gd name="T18" fmla="*/ 2147483646 w 942"/>
              <a:gd name="T19" fmla="*/ 2147483646 h 1046"/>
              <a:gd name="T20" fmla="*/ 2147483646 w 942"/>
              <a:gd name="T21" fmla="*/ 2147483646 h 1046"/>
              <a:gd name="T22" fmla="*/ 2147483646 w 942"/>
              <a:gd name="T23" fmla="*/ 2147483646 h 1046"/>
              <a:gd name="T24" fmla="*/ 2147483646 w 942"/>
              <a:gd name="T25" fmla="*/ 2147483646 h 1046"/>
              <a:gd name="T26" fmla="*/ 2147483646 w 942"/>
              <a:gd name="T27" fmla="*/ 2147483646 h 1046"/>
              <a:gd name="T28" fmla="*/ 2147483646 w 942"/>
              <a:gd name="T29" fmla="*/ 2147483646 h 1046"/>
              <a:gd name="T30" fmla="*/ 2147483646 w 942"/>
              <a:gd name="T31" fmla="*/ 2147483646 h 1046"/>
              <a:gd name="T32" fmla="*/ 2147483646 w 942"/>
              <a:gd name="T33" fmla="*/ 2147483646 h 1046"/>
              <a:gd name="T34" fmla="*/ 2147483646 w 942"/>
              <a:gd name="T35" fmla="*/ 2147483646 h 1046"/>
              <a:gd name="T36" fmla="*/ 2147483646 w 942"/>
              <a:gd name="T37" fmla="*/ 2147483646 h 1046"/>
              <a:gd name="T38" fmla="*/ 2147483646 w 942"/>
              <a:gd name="T39" fmla="*/ 2147483646 h 1046"/>
              <a:gd name="T40" fmla="*/ 2147483646 w 942"/>
              <a:gd name="T41" fmla="*/ 2147483646 h 1046"/>
              <a:gd name="T42" fmla="*/ 2147483646 w 942"/>
              <a:gd name="T43" fmla="*/ 2147483646 h 1046"/>
              <a:gd name="T44" fmla="*/ 2147483646 w 942"/>
              <a:gd name="T45" fmla="*/ 2147483646 h 1046"/>
              <a:gd name="T46" fmla="*/ 2147483646 w 942"/>
              <a:gd name="T47" fmla="*/ 2147483646 h 1046"/>
              <a:gd name="T48" fmla="*/ 2147483646 w 942"/>
              <a:gd name="T49" fmla="*/ 2147483646 h 1046"/>
              <a:gd name="T50" fmla="*/ 0 w 942"/>
              <a:gd name="T51" fmla="*/ 2147483646 h 1046"/>
              <a:gd name="T52" fmla="*/ 2147483646 w 942"/>
              <a:gd name="T53" fmla="*/ 2147483646 h 1046"/>
              <a:gd name="T54" fmla="*/ 2147483646 w 942"/>
              <a:gd name="T55" fmla="*/ 2147483646 h 1046"/>
              <a:gd name="T56" fmla="*/ 2147483646 w 942"/>
              <a:gd name="T57" fmla="*/ 2147483646 h 1046"/>
              <a:gd name="T58" fmla="*/ 2147483646 w 942"/>
              <a:gd name="T59" fmla="*/ 2147483646 h 1046"/>
              <a:gd name="T60" fmla="*/ 2147483646 w 942"/>
              <a:gd name="T61" fmla="*/ 2147483646 h 1046"/>
              <a:gd name="T62" fmla="*/ 2147483646 w 942"/>
              <a:gd name="T63" fmla="*/ 2147483646 h 1046"/>
              <a:gd name="T64" fmla="*/ 2147483646 w 942"/>
              <a:gd name="T65" fmla="*/ 2147483646 h 1046"/>
              <a:gd name="T66" fmla="*/ 2147483646 w 942"/>
              <a:gd name="T67" fmla="*/ 2147483646 h 1046"/>
              <a:gd name="T68" fmla="*/ 2147483646 w 942"/>
              <a:gd name="T69" fmla="*/ 2147483646 h 1046"/>
              <a:gd name="T70" fmla="*/ 2147483646 w 942"/>
              <a:gd name="T71" fmla="*/ 2147483646 h 1046"/>
              <a:gd name="T72" fmla="*/ 2147483646 w 942"/>
              <a:gd name="T73" fmla="*/ 2147483646 h 1046"/>
              <a:gd name="T74" fmla="*/ 2147483646 w 942"/>
              <a:gd name="T75" fmla="*/ 2147483646 h 1046"/>
              <a:gd name="T76" fmla="*/ 2147483646 w 942"/>
              <a:gd name="T77" fmla="*/ 2147483646 h 1046"/>
              <a:gd name="T78" fmla="*/ 2147483646 w 942"/>
              <a:gd name="T79" fmla="*/ 2147483646 h 1046"/>
              <a:gd name="T80" fmla="*/ 2147483646 w 942"/>
              <a:gd name="T81" fmla="*/ 2147483646 h 1046"/>
              <a:gd name="T82" fmla="*/ 2147483646 w 942"/>
              <a:gd name="T83" fmla="*/ 2147483646 h 1046"/>
              <a:gd name="T84" fmla="*/ 2147483646 w 942"/>
              <a:gd name="T85" fmla="*/ 2147483646 h 1046"/>
              <a:gd name="T86" fmla="*/ 2147483646 w 942"/>
              <a:gd name="T87" fmla="*/ 2147483646 h 10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2"/>
              <a:gd name="T133" fmla="*/ 0 h 1046"/>
              <a:gd name="T134" fmla="*/ 942 w 942"/>
              <a:gd name="T135" fmla="*/ 1046 h 10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2" h="1046">
                <a:moveTo>
                  <a:pt x="835" y="181"/>
                </a:moveTo>
                <a:lnTo>
                  <a:pt x="815" y="124"/>
                </a:lnTo>
                <a:lnTo>
                  <a:pt x="811" y="35"/>
                </a:lnTo>
                <a:lnTo>
                  <a:pt x="850" y="0"/>
                </a:lnTo>
                <a:lnTo>
                  <a:pt x="915" y="16"/>
                </a:lnTo>
                <a:lnTo>
                  <a:pt x="942" y="83"/>
                </a:lnTo>
                <a:lnTo>
                  <a:pt x="942" y="162"/>
                </a:lnTo>
                <a:lnTo>
                  <a:pt x="931" y="319"/>
                </a:lnTo>
                <a:lnTo>
                  <a:pt x="904" y="461"/>
                </a:lnTo>
                <a:lnTo>
                  <a:pt x="846" y="596"/>
                </a:lnTo>
                <a:lnTo>
                  <a:pt x="687" y="709"/>
                </a:lnTo>
                <a:lnTo>
                  <a:pt x="498" y="757"/>
                </a:lnTo>
                <a:lnTo>
                  <a:pt x="313" y="798"/>
                </a:lnTo>
                <a:lnTo>
                  <a:pt x="219" y="837"/>
                </a:lnTo>
                <a:lnTo>
                  <a:pt x="208" y="923"/>
                </a:lnTo>
                <a:lnTo>
                  <a:pt x="219" y="1028"/>
                </a:lnTo>
                <a:lnTo>
                  <a:pt x="185" y="1046"/>
                </a:lnTo>
                <a:lnTo>
                  <a:pt x="173" y="938"/>
                </a:lnTo>
                <a:lnTo>
                  <a:pt x="154" y="934"/>
                </a:lnTo>
                <a:lnTo>
                  <a:pt x="84" y="1035"/>
                </a:lnTo>
                <a:lnTo>
                  <a:pt x="69" y="1005"/>
                </a:lnTo>
                <a:lnTo>
                  <a:pt x="96" y="948"/>
                </a:lnTo>
                <a:lnTo>
                  <a:pt x="131" y="893"/>
                </a:lnTo>
                <a:lnTo>
                  <a:pt x="127" y="882"/>
                </a:lnTo>
                <a:lnTo>
                  <a:pt x="3" y="893"/>
                </a:lnTo>
                <a:lnTo>
                  <a:pt x="0" y="870"/>
                </a:lnTo>
                <a:lnTo>
                  <a:pt x="3" y="859"/>
                </a:lnTo>
                <a:lnTo>
                  <a:pt x="119" y="844"/>
                </a:lnTo>
                <a:lnTo>
                  <a:pt x="131" y="825"/>
                </a:lnTo>
                <a:lnTo>
                  <a:pt x="38" y="765"/>
                </a:lnTo>
                <a:lnTo>
                  <a:pt x="38" y="753"/>
                </a:lnTo>
                <a:lnTo>
                  <a:pt x="69" y="743"/>
                </a:lnTo>
                <a:lnTo>
                  <a:pt x="142" y="792"/>
                </a:lnTo>
                <a:lnTo>
                  <a:pt x="208" y="792"/>
                </a:lnTo>
                <a:lnTo>
                  <a:pt x="305" y="753"/>
                </a:lnTo>
                <a:lnTo>
                  <a:pt x="444" y="732"/>
                </a:lnTo>
                <a:lnTo>
                  <a:pt x="614" y="687"/>
                </a:lnTo>
                <a:lnTo>
                  <a:pt x="719" y="611"/>
                </a:lnTo>
                <a:lnTo>
                  <a:pt x="781" y="533"/>
                </a:lnTo>
                <a:lnTo>
                  <a:pt x="823" y="397"/>
                </a:lnTo>
                <a:lnTo>
                  <a:pt x="835" y="263"/>
                </a:lnTo>
                <a:lnTo>
                  <a:pt x="835" y="150"/>
                </a:lnTo>
                <a:lnTo>
                  <a:pt x="827" y="140"/>
                </a:lnTo>
                <a:lnTo>
                  <a:pt x="835" y="181"/>
                </a:lnTo>
                <a:close/>
              </a:path>
            </a:pathLst>
          </a:custGeom>
          <a:solidFill>
            <a:srgbClr val="000000"/>
          </a:solidFill>
          <a:ln w="9525">
            <a:solidFill>
              <a:srgbClr val="FF0000"/>
            </a:solidFill>
            <a:round/>
            <a:headEnd/>
            <a:tailEnd/>
          </a:ln>
        </p:spPr>
        <p:txBody>
          <a:bodyPr/>
          <a:lstStyle/>
          <a:p>
            <a:endParaRPr lang="tr-TR"/>
          </a:p>
        </p:txBody>
      </p:sp>
      <p:sp>
        <p:nvSpPr>
          <p:cNvPr id="183309" name="Freeform 14">
            <a:extLst>
              <a:ext uri="{FF2B5EF4-FFF2-40B4-BE49-F238E27FC236}">
                <a16:creationId xmlns:a16="http://schemas.microsoft.com/office/drawing/2014/main" id="{69C9E4B7-EB6B-76A0-0E0A-454016F323E8}"/>
              </a:ext>
            </a:extLst>
          </p:cNvPr>
          <p:cNvSpPr>
            <a:spLocks/>
          </p:cNvSpPr>
          <p:nvPr/>
        </p:nvSpPr>
        <p:spPr bwMode="auto">
          <a:xfrm>
            <a:off x="9829800" y="4114800"/>
            <a:ext cx="280988" cy="920750"/>
          </a:xfrm>
          <a:custGeom>
            <a:avLst/>
            <a:gdLst>
              <a:gd name="T0" fmla="*/ 2147483646 w 467"/>
              <a:gd name="T1" fmla="*/ 2147483646 h 1161"/>
              <a:gd name="T2" fmla="*/ 0 w 467"/>
              <a:gd name="T3" fmla="*/ 2147483646 h 1161"/>
              <a:gd name="T4" fmla="*/ 2147483646 w 467"/>
              <a:gd name="T5" fmla="*/ 0 h 1161"/>
              <a:gd name="T6" fmla="*/ 2147483646 w 467"/>
              <a:gd name="T7" fmla="*/ 2147483646 h 1161"/>
              <a:gd name="T8" fmla="*/ 2147483646 w 467"/>
              <a:gd name="T9" fmla="*/ 2147483646 h 1161"/>
              <a:gd name="T10" fmla="*/ 2147483646 w 467"/>
              <a:gd name="T11" fmla="*/ 2147483646 h 1161"/>
              <a:gd name="T12" fmla="*/ 2147483646 w 467"/>
              <a:gd name="T13" fmla="*/ 2147483646 h 1161"/>
              <a:gd name="T14" fmla="*/ 2147483646 w 467"/>
              <a:gd name="T15" fmla="*/ 2147483646 h 1161"/>
              <a:gd name="T16" fmla="*/ 2147483646 w 467"/>
              <a:gd name="T17" fmla="*/ 2147483646 h 1161"/>
              <a:gd name="T18" fmla="*/ 2147483646 w 467"/>
              <a:gd name="T19" fmla="*/ 2147483646 h 1161"/>
              <a:gd name="T20" fmla="*/ 2147483646 w 467"/>
              <a:gd name="T21" fmla="*/ 2147483646 h 1161"/>
              <a:gd name="T22" fmla="*/ 2147483646 w 467"/>
              <a:gd name="T23" fmla="*/ 2147483646 h 1161"/>
              <a:gd name="T24" fmla="*/ 2147483646 w 467"/>
              <a:gd name="T25" fmla="*/ 2147483646 h 1161"/>
              <a:gd name="T26" fmla="*/ 2147483646 w 467"/>
              <a:gd name="T27" fmla="*/ 2147483646 h 1161"/>
              <a:gd name="T28" fmla="*/ 2147483646 w 467"/>
              <a:gd name="T29" fmla="*/ 2147483646 h 1161"/>
              <a:gd name="T30" fmla="*/ 2147483646 w 467"/>
              <a:gd name="T31" fmla="*/ 2147483646 h 1161"/>
              <a:gd name="T32" fmla="*/ 2147483646 w 467"/>
              <a:gd name="T33" fmla="*/ 2147483646 h 1161"/>
              <a:gd name="T34" fmla="*/ 2147483646 w 467"/>
              <a:gd name="T35" fmla="*/ 2147483646 h 1161"/>
              <a:gd name="T36" fmla="*/ 2147483646 w 467"/>
              <a:gd name="T37" fmla="*/ 2147483646 h 1161"/>
              <a:gd name="T38" fmla="*/ 2147483646 w 467"/>
              <a:gd name="T39" fmla="*/ 2147483646 h 1161"/>
              <a:gd name="T40" fmla="*/ 2147483646 w 467"/>
              <a:gd name="T41" fmla="*/ 2147483646 h 1161"/>
              <a:gd name="T42" fmla="*/ 2147483646 w 467"/>
              <a:gd name="T43" fmla="*/ 2147483646 h 1161"/>
              <a:gd name="T44" fmla="*/ 2147483646 w 467"/>
              <a:gd name="T45" fmla="*/ 2147483646 h 1161"/>
              <a:gd name="T46" fmla="*/ 2147483646 w 467"/>
              <a:gd name="T47" fmla="*/ 2147483646 h 1161"/>
              <a:gd name="T48" fmla="*/ 2147483646 w 467"/>
              <a:gd name="T49" fmla="*/ 2147483646 h 1161"/>
              <a:gd name="T50" fmla="*/ 2147483646 w 467"/>
              <a:gd name="T51" fmla="*/ 2147483646 h 1161"/>
              <a:gd name="T52" fmla="*/ 2147483646 w 467"/>
              <a:gd name="T53" fmla="*/ 2147483646 h 1161"/>
              <a:gd name="T54" fmla="*/ 2147483646 w 467"/>
              <a:gd name="T55" fmla="*/ 2147483646 h 1161"/>
              <a:gd name="T56" fmla="*/ 2147483646 w 467"/>
              <a:gd name="T57" fmla="*/ 2147483646 h 1161"/>
              <a:gd name="T58" fmla="*/ 2147483646 w 467"/>
              <a:gd name="T59" fmla="*/ 2147483646 h 1161"/>
              <a:gd name="T60" fmla="*/ 2147483646 w 467"/>
              <a:gd name="T61" fmla="*/ 2147483646 h 1161"/>
              <a:gd name="T62" fmla="*/ 2147483646 w 467"/>
              <a:gd name="T63" fmla="*/ 2147483646 h 1161"/>
              <a:gd name="T64" fmla="*/ 2147483646 w 467"/>
              <a:gd name="T65" fmla="*/ 2147483646 h 1161"/>
              <a:gd name="T66" fmla="*/ 2147483646 w 467"/>
              <a:gd name="T67" fmla="*/ 2147483646 h 11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7"/>
              <a:gd name="T103" fmla="*/ 0 h 1161"/>
              <a:gd name="T104" fmla="*/ 467 w 467"/>
              <a:gd name="T105" fmla="*/ 1161 h 11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7" h="1161">
                <a:moveTo>
                  <a:pt x="38" y="166"/>
                </a:moveTo>
                <a:lnTo>
                  <a:pt x="0" y="57"/>
                </a:lnTo>
                <a:lnTo>
                  <a:pt x="50" y="0"/>
                </a:lnTo>
                <a:lnTo>
                  <a:pt x="119" y="12"/>
                </a:lnTo>
                <a:lnTo>
                  <a:pt x="231" y="136"/>
                </a:lnTo>
                <a:lnTo>
                  <a:pt x="323" y="278"/>
                </a:lnTo>
                <a:lnTo>
                  <a:pt x="385" y="403"/>
                </a:lnTo>
                <a:lnTo>
                  <a:pt x="408" y="486"/>
                </a:lnTo>
                <a:lnTo>
                  <a:pt x="404" y="564"/>
                </a:lnTo>
                <a:lnTo>
                  <a:pt x="347" y="718"/>
                </a:lnTo>
                <a:lnTo>
                  <a:pt x="277" y="813"/>
                </a:lnTo>
                <a:lnTo>
                  <a:pt x="243" y="887"/>
                </a:lnTo>
                <a:lnTo>
                  <a:pt x="231" y="966"/>
                </a:lnTo>
                <a:lnTo>
                  <a:pt x="277" y="989"/>
                </a:lnTo>
                <a:lnTo>
                  <a:pt x="420" y="1038"/>
                </a:lnTo>
                <a:lnTo>
                  <a:pt x="467" y="1094"/>
                </a:lnTo>
                <a:lnTo>
                  <a:pt x="451" y="1135"/>
                </a:lnTo>
                <a:lnTo>
                  <a:pt x="408" y="1161"/>
                </a:lnTo>
                <a:lnTo>
                  <a:pt x="370" y="1116"/>
                </a:lnTo>
                <a:lnTo>
                  <a:pt x="312" y="1079"/>
                </a:lnTo>
                <a:lnTo>
                  <a:pt x="235" y="1026"/>
                </a:lnTo>
                <a:lnTo>
                  <a:pt x="162" y="1011"/>
                </a:lnTo>
                <a:lnTo>
                  <a:pt x="119" y="1000"/>
                </a:lnTo>
                <a:lnTo>
                  <a:pt x="119" y="955"/>
                </a:lnTo>
                <a:lnTo>
                  <a:pt x="173" y="902"/>
                </a:lnTo>
                <a:lnTo>
                  <a:pt x="223" y="778"/>
                </a:lnTo>
                <a:lnTo>
                  <a:pt x="277" y="688"/>
                </a:lnTo>
                <a:lnTo>
                  <a:pt x="312" y="595"/>
                </a:lnTo>
                <a:lnTo>
                  <a:pt x="316" y="519"/>
                </a:lnTo>
                <a:lnTo>
                  <a:pt x="304" y="459"/>
                </a:lnTo>
                <a:lnTo>
                  <a:pt x="246" y="350"/>
                </a:lnTo>
                <a:lnTo>
                  <a:pt x="173" y="272"/>
                </a:lnTo>
                <a:lnTo>
                  <a:pt x="127" y="222"/>
                </a:lnTo>
                <a:lnTo>
                  <a:pt x="38" y="166"/>
                </a:lnTo>
                <a:close/>
              </a:path>
            </a:pathLst>
          </a:custGeom>
          <a:solidFill>
            <a:srgbClr val="000000"/>
          </a:solidFill>
          <a:ln w="9525">
            <a:solidFill>
              <a:srgbClr val="FF0000"/>
            </a:solidFill>
            <a:round/>
            <a:headEnd/>
            <a:tailEnd/>
          </a:ln>
        </p:spPr>
        <p:txBody>
          <a:bodyPr/>
          <a:lstStyle/>
          <a:p>
            <a:endParaRPr lang="tr-TR"/>
          </a:p>
        </p:txBody>
      </p:sp>
      <p:sp>
        <p:nvSpPr>
          <p:cNvPr id="183310" name="Freeform 15">
            <a:extLst>
              <a:ext uri="{FF2B5EF4-FFF2-40B4-BE49-F238E27FC236}">
                <a16:creationId xmlns:a16="http://schemas.microsoft.com/office/drawing/2014/main" id="{82095943-0B1B-C79C-7E92-D47F87DD77FA}"/>
              </a:ext>
            </a:extLst>
          </p:cNvPr>
          <p:cNvSpPr>
            <a:spLocks/>
          </p:cNvSpPr>
          <p:nvPr/>
        </p:nvSpPr>
        <p:spPr bwMode="auto">
          <a:xfrm>
            <a:off x="9677400" y="3505200"/>
            <a:ext cx="355600" cy="839788"/>
          </a:xfrm>
          <a:custGeom>
            <a:avLst/>
            <a:gdLst>
              <a:gd name="T0" fmla="*/ 2147483646 w 590"/>
              <a:gd name="T1" fmla="*/ 0 h 1060"/>
              <a:gd name="T2" fmla="*/ 2147483646 w 590"/>
              <a:gd name="T3" fmla="*/ 2147483646 h 1060"/>
              <a:gd name="T4" fmla="*/ 2147483646 w 590"/>
              <a:gd name="T5" fmla="*/ 2147483646 h 1060"/>
              <a:gd name="T6" fmla="*/ 2147483646 w 590"/>
              <a:gd name="T7" fmla="*/ 2147483646 h 1060"/>
              <a:gd name="T8" fmla="*/ 2147483646 w 590"/>
              <a:gd name="T9" fmla="*/ 2147483646 h 1060"/>
              <a:gd name="T10" fmla="*/ 2147483646 w 590"/>
              <a:gd name="T11" fmla="*/ 2147483646 h 1060"/>
              <a:gd name="T12" fmla="*/ 2147483646 w 590"/>
              <a:gd name="T13" fmla="*/ 2147483646 h 1060"/>
              <a:gd name="T14" fmla="*/ 2147483646 w 590"/>
              <a:gd name="T15" fmla="*/ 2147483646 h 1060"/>
              <a:gd name="T16" fmla="*/ 2147483646 w 590"/>
              <a:gd name="T17" fmla="*/ 2147483646 h 1060"/>
              <a:gd name="T18" fmla="*/ 2147483646 w 590"/>
              <a:gd name="T19" fmla="*/ 2147483646 h 1060"/>
              <a:gd name="T20" fmla="*/ 2147483646 w 590"/>
              <a:gd name="T21" fmla="*/ 2147483646 h 1060"/>
              <a:gd name="T22" fmla="*/ 2147483646 w 590"/>
              <a:gd name="T23" fmla="*/ 2147483646 h 1060"/>
              <a:gd name="T24" fmla="*/ 2147483646 w 590"/>
              <a:gd name="T25" fmla="*/ 2147483646 h 1060"/>
              <a:gd name="T26" fmla="*/ 2147483646 w 590"/>
              <a:gd name="T27" fmla="*/ 2147483646 h 1060"/>
              <a:gd name="T28" fmla="*/ 2147483646 w 590"/>
              <a:gd name="T29" fmla="*/ 2147483646 h 1060"/>
              <a:gd name="T30" fmla="*/ 2147483646 w 590"/>
              <a:gd name="T31" fmla="*/ 2147483646 h 1060"/>
              <a:gd name="T32" fmla="*/ 2147483646 w 590"/>
              <a:gd name="T33" fmla="*/ 2147483646 h 1060"/>
              <a:gd name="T34" fmla="*/ 2147483646 w 590"/>
              <a:gd name="T35" fmla="*/ 2147483646 h 1060"/>
              <a:gd name="T36" fmla="*/ 2147483646 w 590"/>
              <a:gd name="T37" fmla="*/ 2147483646 h 1060"/>
              <a:gd name="T38" fmla="*/ 2147483646 w 590"/>
              <a:gd name="T39" fmla="*/ 2147483646 h 1060"/>
              <a:gd name="T40" fmla="*/ 2147483646 w 590"/>
              <a:gd name="T41" fmla="*/ 2147483646 h 1060"/>
              <a:gd name="T42" fmla="*/ 2147483646 w 590"/>
              <a:gd name="T43" fmla="*/ 2147483646 h 1060"/>
              <a:gd name="T44" fmla="*/ 2147483646 w 590"/>
              <a:gd name="T45" fmla="*/ 2147483646 h 1060"/>
              <a:gd name="T46" fmla="*/ 2147483646 w 590"/>
              <a:gd name="T47" fmla="*/ 2147483646 h 1060"/>
              <a:gd name="T48" fmla="*/ 2147483646 w 590"/>
              <a:gd name="T49" fmla="*/ 2147483646 h 1060"/>
              <a:gd name="T50" fmla="*/ 0 w 590"/>
              <a:gd name="T51" fmla="*/ 2147483646 h 1060"/>
              <a:gd name="T52" fmla="*/ 2147483646 w 590"/>
              <a:gd name="T53" fmla="*/ 2147483646 h 1060"/>
              <a:gd name="T54" fmla="*/ 2147483646 w 590"/>
              <a:gd name="T55" fmla="*/ 2147483646 h 1060"/>
              <a:gd name="T56" fmla="*/ 2147483646 w 590"/>
              <a:gd name="T57" fmla="*/ 0 h 1060"/>
              <a:gd name="T58" fmla="*/ 2147483646 w 590"/>
              <a:gd name="T59" fmla="*/ 0 h 10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0"/>
              <a:gd name="T91" fmla="*/ 0 h 1060"/>
              <a:gd name="T92" fmla="*/ 590 w 590"/>
              <a:gd name="T93" fmla="*/ 1060 h 10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0" h="1060">
                <a:moveTo>
                  <a:pt x="15" y="0"/>
                </a:moveTo>
                <a:lnTo>
                  <a:pt x="143" y="15"/>
                </a:lnTo>
                <a:lnTo>
                  <a:pt x="231" y="45"/>
                </a:lnTo>
                <a:lnTo>
                  <a:pt x="312" y="102"/>
                </a:lnTo>
                <a:lnTo>
                  <a:pt x="381" y="180"/>
                </a:lnTo>
                <a:lnTo>
                  <a:pt x="443" y="263"/>
                </a:lnTo>
                <a:lnTo>
                  <a:pt x="489" y="360"/>
                </a:lnTo>
                <a:lnTo>
                  <a:pt x="536" y="489"/>
                </a:lnTo>
                <a:lnTo>
                  <a:pt x="570" y="631"/>
                </a:lnTo>
                <a:lnTo>
                  <a:pt x="590" y="770"/>
                </a:lnTo>
                <a:lnTo>
                  <a:pt x="590" y="856"/>
                </a:lnTo>
                <a:lnTo>
                  <a:pt x="582" y="947"/>
                </a:lnTo>
                <a:lnTo>
                  <a:pt x="543" y="1014"/>
                </a:lnTo>
                <a:lnTo>
                  <a:pt x="455" y="1052"/>
                </a:lnTo>
                <a:lnTo>
                  <a:pt x="370" y="1060"/>
                </a:lnTo>
                <a:lnTo>
                  <a:pt x="289" y="1025"/>
                </a:lnTo>
                <a:lnTo>
                  <a:pt x="200" y="939"/>
                </a:lnTo>
                <a:lnTo>
                  <a:pt x="166" y="827"/>
                </a:lnTo>
                <a:lnTo>
                  <a:pt x="162" y="665"/>
                </a:lnTo>
                <a:lnTo>
                  <a:pt x="177" y="567"/>
                </a:lnTo>
                <a:lnTo>
                  <a:pt x="212" y="454"/>
                </a:lnTo>
                <a:lnTo>
                  <a:pt x="212" y="319"/>
                </a:lnTo>
                <a:lnTo>
                  <a:pt x="177" y="236"/>
                </a:lnTo>
                <a:lnTo>
                  <a:pt x="116" y="172"/>
                </a:lnTo>
                <a:lnTo>
                  <a:pt x="15" y="139"/>
                </a:lnTo>
                <a:lnTo>
                  <a:pt x="0" y="79"/>
                </a:lnTo>
                <a:lnTo>
                  <a:pt x="12" y="34"/>
                </a:lnTo>
                <a:lnTo>
                  <a:pt x="46" y="11"/>
                </a:lnTo>
                <a:lnTo>
                  <a:pt x="62" y="0"/>
                </a:lnTo>
                <a:lnTo>
                  <a:pt x="15" y="0"/>
                </a:lnTo>
                <a:close/>
              </a:path>
            </a:pathLst>
          </a:custGeom>
          <a:solidFill>
            <a:srgbClr val="000000"/>
          </a:solidFill>
          <a:ln w="9525">
            <a:solidFill>
              <a:srgbClr val="FF0000"/>
            </a:solidFill>
            <a:round/>
            <a:headEnd/>
            <a:tailEnd/>
          </a:ln>
        </p:spPr>
        <p:txBody>
          <a:bodyPr/>
          <a:lstStyle/>
          <a:p>
            <a:endParaRPr lang="tr-TR"/>
          </a:p>
        </p:txBody>
      </p:sp>
      <p:sp>
        <p:nvSpPr>
          <p:cNvPr id="183311" name="Freeform 16">
            <a:extLst>
              <a:ext uri="{FF2B5EF4-FFF2-40B4-BE49-F238E27FC236}">
                <a16:creationId xmlns:a16="http://schemas.microsoft.com/office/drawing/2014/main" id="{E37D7653-19BC-1B4B-7265-411D7D4B44F2}"/>
              </a:ext>
            </a:extLst>
          </p:cNvPr>
          <p:cNvSpPr>
            <a:spLocks/>
          </p:cNvSpPr>
          <p:nvPr/>
        </p:nvSpPr>
        <p:spPr bwMode="auto">
          <a:xfrm>
            <a:off x="9525001" y="3255964"/>
            <a:ext cx="354013" cy="496887"/>
          </a:xfrm>
          <a:custGeom>
            <a:avLst/>
            <a:gdLst>
              <a:gd name="T0" fmla="*/ 2147483646 w 589"/>
              <a:gd name="T1" fmla="*/ 2147483646 h 626"/>
              <a:gd name="T2" fmla="*/ 2147483646 w 589"/>
              <a:gd name="T3" fmla="*/ 2147483646 h 626"/>
              <a:gd name="T4" fmla="*/ 2147483646 w 589"/>
              <a:gd name="T5" fmla="*/ 2147483646 h 626"/>
              <a:gd name="T6" fmla="*/ 2147483646 w 589"/>
              <a:gd name="T7" fmla="*/ 2147483646 h 626"/>
              <a:gd name="T8" fmla="*/ 2147483646 w 589"/>
              <a:gd name="T9" fmla="*/ 2147483646 h 626"/>
              <a:gd name="T10" fmla="*/ 2147483646 w 589"/>
              <a:gd name="T11" fmla="*/ 2147483646 h 626"/>
              <a:gd name="T12" fmla="*/ 2147483646 w 589"/>
              <a:gd name="T13" fmla="*/ 0 h 626"/>
              <a:gd name="T14" fmla="*/ 2147483646 w 589"/>
              <a:gd name="T15" fmla="*/ 2147483646 h 626"/>
              <a:gd name="T16" fmla="*/ 2147483646 w 589"/>
              <a:gd name="T17" fmla="*/ 2147483646 h 626"/>
              <a:gd name="T18" fmla="*/ 2147483646 w 589"/>
              <a:gd name="T19" fmla="*/ 2147483646 h 626"/>
              <a:gd name="T20" fmla="*/ 2147483646 w 589"/>
              <a:gd name="T21" fmla="*/ 2147483646 h 626"/>
              <a:gd name="T22" fmla="*/ 2147483646 w 589"/>
              <a:gd name="T23" fmla="*/ 2147483646 h 626"/>
              <a:gd name="T24" fmla="*/ 2147483646 w 589"/>
              <a:gd name="T25" fmla="*/ 2147483646 h 626"/>
              <a:gd name="T26" fmla="*/ 2147483646 w 589"/>
              <a:gd name="T27" fmla="*/ 2147483646 h 626"/>
              <a:gd name="T28" fmla="*/ 2147483646 w 589"/>
              <a:gd name="T29" fmla="*/ 2147483646 h 626"/>
              <a:gd name="T30" fmla="*/ 2147483646 w 589"/>
              <a:gd name="T31" fmla="*/ 2147483646 h 626"/>
              <a:gd name="T32" fmla="*/ 2147483646 w 589"/>
              <a:gd name="T33" fmla="*/ 2147483646 h 626"/>
              <a:gd name="T34" fmla="*/ 2147483646 w 589"/>
              <a:gd name="T35" fmla="*/ 2147483646 h 626"/>
              <a:gd name="T36" fmla="*/ 0 w 589"/>
              <a:gd name="T37" fmla="*/ 2147483646 h 626"/>
              <a:gd name="T38" fmla="*/ 2147483646 w 589"/>
              <a:gd name="T39" fmla="*/ 2147483646 h 626"/>
              <a:gd name="T40" fmla="*/ 2147483646 w 589"/>
              <a:gd name="T41" fmla="*/ 2147483646 h 6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9"/>
              <a:gd name="T64" fmla="*/ 0 h 626"/>
              <a:gd name="T65" fmla="*/ 589 w 589"/>
              <a:gd name="T66" fmla="*/ 626 h 6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9" h="626">
                <a:moveTo>
                  <a:pt x="139" y="420"/>
                </a:moveTo>
                <a:lnTo>
                  <a:pt x="127" y="348"/>
                </a:lnTo>
                <a:lnTo>
                  <a:pt x="139" y="247"/>
                </a:lnTo>
                <a:lnTo>
                  <a:pt x="189" y="146"/>
                </a:lnTo>
                <a:lnTo>
                  <a:pt x="270" y="60"/>
                </a:lnTo>
                <a:lnTo>
                  <a:pt x="339" y="25"/>
                </a:lnTo>
                <a:lnTo>
                  <a:pt x="424" y="0"/>
                </a:lnTo>
                <a:lnTo>
                  <a:pt x="489" y="23"/>
                </a:lnTo>
                <a:lnTo>
                  <a:pt x="562" y="75"/>
                </a:lnTo>
                <a:lnTo>
                  <a:pt x="586" y="142"/>
                </a:lnTo>
                <a:lnTo>
                  <a:pt x="589" y="221"/>
                </a:lnTo>
                <a:lnTo>
                  <a:pt x="559" y="334"/>
                </a:lnTo>
                <a:lnTo>
                  <a:pt x="485" y="449"/>
                </a:lnTo>
                <a:lnTo>
                  <a:pt x="393" y="509"/>
                </a:lnTo>
                <a:lnTo>
                  <a:pt x="258" y="506"/>
                </a:lnTo>
                <a:lnTo>
                  <a:pt x="185" y="488"/>
                </a:lnTo>
                <a:lnTo>
                  <a:pt x="65" y="626"/>
                </a:lnTo>
                <a:lnTo>
                  <a:pt x="35" y="618"/>
                </a:lnTo>
                <a:lnTo>
                  <a:pt x="0" y="585"/>
                </a:lnTo>
                <a:lnTo>
                  <a:pt x="158" y="449"/>
                </a:lnTo>
                <a:lnTo>
                  <a:pt x="139" y="420"/>
                </a:lnTo>
                <a:close/>
              </a:path>
            </a:pathLst>
          </a:custGeom>
          <a:solidFill>
            <a:srgbClr val="000000"/>
          </a:solidFill>
          <a:ln w="9525">
            <a:solidFill>
              <a:srgbClr val="FF0000"/>
            </a:solidFill>
            <a:round/>
            <a:headEnd/>
            <a:tailEnd/>
          </a:ln>
        </p:spPr>
        <p:txBody>
          <a:bodyPr/>
          <a:lstStyle/>
          <a:p>
            <a:endParaRPr lang="tr-TR"/>
          </a:p>
        </p:txBody>
      </p:sp>
      <p:sp>
        <p:nvSpPr>
          <p:cNvPr id="183312" name="Freeform 17">
            <a:extLst>
              <a:ext uri="{FF2B5EF4-FFF2-40B4-BE49-F238E27FC236}">
                <a16:creationId xmlns:a16="http://schemas.microsoft.com/office/drawing/2014/main" id="{1F08CB1F-CD33-6B7D-6408-AAF2101FA67F}"/>
              </a:ext>
            </a:extLst>
          </p:cNvPr>
          <p:cNvSpPr>
            <a:spLocks/>
          </p:cNvSpPr>
          <p:nvPr/>
        </p:nvSpPr>
        <p:spPr bwMode="auto">
          <a:xfrm>
            <a:off x="9537701" y="4173538"/>
            <a:ext cx="276225" cy="779462"/>
          </a:xfrm>
          <a:custGeom>
            <a:avLst/>
            <a:gdLst>
              <a:gd name="T0" fmla="*/ 2147483646 w 463"/>
              <a:gd name="T1" fmla="*/ 2147483646 h 983"/>
              <a:gd name="T2" fmla="*/ 2147483646 w 463"/>
              <a:gd name="T3" fmla="*/ 2147483646 h 983"/>
              <a:gd name="T4" fmla="*/ 2147483646 w 463"/>
              <a:gd name="T5" fmla="*/ 0 h 983"/>
              <a:gd name="T6" fmla="*/ 2147483646 w 463"/>
              <a:gd name="T7" fmla="*/ 0 h 983"/>
              <a:gd name="T8" fmla="*/ 2147483646 w 463"/>
              <a:gd name="T9" fmla="*/ 2147483646 h 983"/>
              <a:gd name="T10" fmla="*/ 2147483646 w 463"/>
              <a:gd name="T11" fmla="*/ 2147483646 h 983"/>
              <a:gd name="T12" fmla="*/ 2147483646 w 463"/>
              <a:gd name="T13" fmla="*/ 2147483646 h 983"/>
              <a:gd name="T14" fmla="*/ 2147483646 w 463"/>
              <a:gd name="T15" fmla="*/ 2147483646 h 983"/>
              <a:gd name="T16" fmla="*/ 2147483646 w 463"/>
              <a:gd name="T17" fmla="*/ 2147483646 h 983"/>
              <a:gd name="T18" fmla="*/ 2147483646 w 463"/>
              <a:gd name="T19" fmla="*/ 2147483646 h 983"/>
              <a:gd name="T20" fmla="*/ 2147483646 w 463"/>
              <a:gd name="T21" fmla="*/ 2147483646 h 983"/>
              <a:gd name="T22" fmla="*/ 2147483646 w 463"/>
              <a:gd name="T23" fmla="*/ 2147483646 h 983"/>
              <a:gd name="T24" fmla="*/ 2147483646 w 463"/>
              <a:gd name="T25" fmla="*/ 2147483646 h 983"/>
              <a:gd name="T26" fmla="*/ 2147483646 w 463"/>
              <a:gd name="T27" fmla="*/ 2147483646 h 983"/>
              <a:gd name="T28" fmla="*/ 2147483646 w 463"/>
              <a:gd name="T29" fmla="*/ 2147483646 h 983"/>
              <a:gd name="T30" fmla="*/ 2147483646 w 463"/>
              <a:gd name="T31" fmla="*/ 2147483646 h 983"/>
              <a:gd name="T32" fmla="*/ 2147483646 w 463"/>
              <a:gd name="T33" fmla="*/ 2147483646 h 983"/>
              <a:gd name="T34" fmla="*/ 2147483646 w 463"/>
              <a:gd name="T35" fmla="*/ 2147483646 h 983"/>
              <a:gd name="T36" fmla="*/ 2147483646 w 463"/>
              <a:gd name="T37" fmla="*/ 2147483646 h 983"/>
              <a:gd name="T38" fmla="*/ 2147483646 w 463"/>
              <a:gd name="T39" fmla="*/ 2147483646 h 983"/>
              <a:gd name="T40" fmla="*/ 2147483646 w 463"/>
              <a:gd name="T41" fmla="*/ 2147483646 h 983"/>
              <a:gd name="T42" fmla="*/ 0 w 463"/>
              <a:gd name="T43" fmla="*/ 2147483646 h 983"/>
              <a:gd name="T44" fmla="*/ 2147483646 w 463"/>
              <a:gd name="T45" fmla="*/ 2147483646 h 983"/>
              <a:gd name="T46" fmla="*/ 2147483646 w 463"/>
              <a:gd name="T47" fmla="*/ 2147483646 h 983"/>
              <a:gd name="T48" fmla="*/ 2147483646 w 463"/>
              <a:gd name="T49" fmla="*/ 2147483646 h 983"/>
              <a:gd name="T50" fmla="*/ 2147483646 w 463"/>
              <a:gd name="T51" fmla="*/ 2147483646 h 983"/>
              <a:gd name="T52" fmla="*/ 2147483646 w 463"/>
              <a:gd name="T53" fmla="*/ 2147483646 h 983"/>
              <a:gd name="T54" fmla="*/ 2147483646 w 463"/>
              <a:gd name="T55" fmla="*/ 2147483646 h 983"/>
              <a:gd name="T56" fmla="*/ 2147483646 w 463"/>
              <a:gd name="T57" fmla="*/ 2147483646 h 983"/>
              <a:gd name="T58" fmla="*/ 2147483646 w 463"/>
              <a:gd name="T59" fmla="*/ 2147483646 h 983"/>
              <a:gd name="T60" fmla="*/ 2147483646 w 463"/>
              <a:gd name="T61" fmla="*/ 2147483646 h 983"/>
              <a:gd name="T62" fmla="*/ 2147483646 w 463"/>
              <a:gd name="T63" fmla="*/ 2147483646 h 983"/>
              <a:gd name="T64" fmla="*/ 2147483646 w 463"/>
              <a:gd name="T65" fmla="*/ 2147483646 h 983"/>
              <a:gd name="T66" fmla="*/ 2147483646 w 463"/>
              <a:gd name="T67" fmla="*/ 2147483646 h 9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3"/>
              <a:gd name="T103" fmla="*/ 0 h 983"/>
              <a:gd name="T104" fmla="*/ 463 w 463"/>
              <a:gd name="T105" fmla="*/ 983 h 9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3" h="983">
                <a:moveTo>
                  <a:pt x="243" y="203"/>
                </a:moveTo>
                <a:lnTo>
                  <a:pt x="313" y="78"/>
                </a:lnTo>
                <a:lnTo>
                  <a:pt x="382" y="0"/>
                </a:lnTo>
                <a:lnTo>
                  <a:pt x="424" y="0"/>
                </a:lnTo>
                <a:lnTo>
                  <a:pt x="463" y="22"/>
                </a:lnTo>
                <a:lnTo>
                  <a:pt x="459" y="94"/>
                </a:lnTo>
                <a:lnTo>
                  <a:pt x="413" y="160"/>
                </a:lnTo>
                <a:lnTo>
                  <a:pt x="343" y="224"/>
                </a:lnTo>
                <a:lnTo>
                  <a:pt x="301" y="341"/>
                </a:lnTo>
                <a:lnTo>
                  <a:pt x="286" y="386"/>
                </a:lnTo>
                <a:lnTo>
                  <a:pt x="289" y="475"/>
                </a:lnTo>
                <a:lnTo>
                  <a:pt x="359" y="652"/>
                </a:lnTo>
                <a:lnTo>
                  <a:pt x="413" y="810"/>
                </a:lnTo>
                <a:lnTo>
                  <a:pt x="459" y="880"/>
                </a:lnTo>
                <a:lnTo>
                  <a:pt x="451" y="933"/>
                </a:lnTo>
                <a:lnTo>
                  <a:pt x="405" y="944"/>
                </a:lnTo>
                <a:lnTo>
                  <a:pt x="301" y="926"/>
                </a:lnTo>
                <a:lnTo>
                  <a:pt x="251" y="926"/>
                </a:lnTo>
                <a:lnTo>
                  <a:pt x="170" y="960"/>
                </a:lnTo>
                <a:lnTo>
                  <a:pt x="89" y="983"/>
                </a:lnTo>
                <a:lnTo>
                  <a:pt x="43" y="971"/>
                </a:lnTo>
                <a:lnTo>
                  <a:pt x="0" y="926"/>
                </a:lnTo>
                <a:lnTo>
                  <a:pt x="89" y="899"/>
                </a:lnTo>
                <a:lnTo>
                  <a:pt x="185" y="880"/>
                </a:lnTo>
                <a:lnTo>
                  <a:pt x="286" y="880"/>
                </a:lnTo>
                <a:lnTo>
                  <a:pt x="343" y="888"/>
                </a:lnTo>
                <a:lnTo>
                  <a:pt x="378" y="888"/>
                </a:lnTo>
                <a:lnTo>
                  <a:pt x="370" y="843"/>
                </a:lnTo>
                <a:lnTo>
                  <a:pt x="309" y="689"/>
                </a:lnTo>
                <a:lnTo>
                  <a:pt x="251" y="532"/>
                </a:lnTo>
                <a:lnTo>
                  <a:pt x="228" y="442"/>
                </a:lnTo>
                <a:lnTo>
                  <a:pt x="220" y="341"/>
                </a:lnTo>
                <a:lnTo>
                  <a:pt x="228" y="269"/>
                </a:lnTo>
                <a:lnTo>
                  <a:pt x="243" y="203"/>
                </a:lnTo>
                <a:close/>
              </a:path>
            </a:pathLst>
          </a:custGeom>
          <a:solidFill>
            <a:srgbClr val="000000"/>
          </a:solidFill>
          <a:ln w="9525">
            <a:solidFill>
              <a:srgbClr val="FF0000"/>
            </a:solidFill>
            <a:round/>
            <a:headEnd/>
            <a:tailEnd/>
          </a:ln>
        </p:spPr>
        <p:txBody>
          <a:bodyPr/>
          <a:lstStyle/>
          <a:p>
            <a:endParaRPr lang="tr-TR"/>
          </a:p>
        </p:txBody>
      </p:sp>
      <p:sp>
        <p:nvSpPr>
          <p:cNvPr id="69651" name="Rectangle 19">
            <a:extLst>
              <a:ext uri="{FF2B5EF4-FFF2-40B4-BE49-F238E27FC236}">
                <a16:creationId xmlns:a16="http://schemas.microsoft.com/office/drawing/2014/main" id="{8EF0E5C7-A6C8-13B2-F506-0EE50361358D}"/>
              </a:ext>
            </a:extLst>
          </p:cNvPr>
          <p:cNvSpPr>
            <a:spLocks noChangeArrowheads="1"/>
          </p:cNvSpPr>
          <p:nvPr/>
        </p:nvSpPr>
        <p:spPr bwMode="auto">
          <a:xfrm>
            <a:off x="1388533" y="819151"/>
            <a:ext cx="7220480" cy="2308324"/>
          </a:xfrm>
          <a:prstGeom prst="rect">
            <a:avLst/>
          </a:prstGeom>
          <a:noFill/>
          <a:ln w="9525">
            <a:noFill/>
            <a:miter lim="800000"/>
            <a:headEnd/>
            <a:tailEnd/>
          </a:ln>
          <a:effectLst/>
        </p:spPr>
        <p:txBody>
          <a:bodyPr wrap="square">
            <a:spAutoFit/>
          </a:bodyPr>
          <a:lstStyle/>
          <a:p>
            <a:pPr eaLnBrk="1" hangingPunct="1">
              <a:defRPr/>
            </a:pPr>
            <a:r>
              <a:rPr kumimoji="1" lang="tr-TR" sz="3600" b="1" dirty="0">
                <a:solidFill>
                  <a:schemeClr val="accent2"/>
                </a:solidFill>
                <a:effectLst>
                  <a:outerShdw blurRad="38100" dist="38100" dir="2700000" algn="tl">
                    <a:srgbClr val="000000"/>
                  </a:outerShdw>
                </a:effectLst>
                <a:latin typeface="Tahoma" pitchFamily="34" charset="0"/>
                <a:cs typeface="Arial" charset="0"/>
              </a:rPr>
              <a:t>Arkadaşımızın ödüllendirilmesi bizi rahatsız etmiş olsa bile; yine de onu kutlayalım ve bekleyelim.</a:t>
            </a:r>
          </a:p>
        </p:txBody>
      </p:sp>
      <p:sp>
        <p:nvSpPr>
          <p:cNvPr id="69652" name="Rectangle 20">
            <a:extLst>
              <a:ext uri="{FF2B5EF4-FFF2-40B4-BE49-F238E27FC236}">
                <a16:creationId xmlns:a16="http://schemas.microsoft.com/office/drawing/2014/main" id="{93E7B33B-149C-1EE8-F5BA-AE3BE23ADFA5}"/>
              </a:ext>
            </a:extLst>
          </p:cNvPr>
          <p:cNvSpPr>
            <a:spLocks noChangeArrowheads="1"/>
          </p:cNvSpPr>
          <p:nvPr/>
        </p:nvSpPr>
        <p:spPr bwMode="auto">
          <a:xfrm>
            <a:off x="1285345" y="3048001"/>
            <a:ext cx="7414155" cy="2554545"/>
          </a:xfrm>
          <a:prstGeom prst="rect">
            <a:avLst/>
          </a:prstGeom>
          <a:noFill/>
          <a:ln w="9525">
            <a:noFill/>
            <a:miter lim="800000"/>
            <a:headEnd/>
            <a:tailEnd/>
          </a:ln>
          <a:effectLst/>
        </p:spPr>
        <p:txBody>
          <a:bodyPr wrap="square">
            <a:spAutoFit/>
          </a:bodyPr>
          <a:lstStyle/>
          <a:p>
            <a:pPr algn="ctr">
              <a:spcBef>
                <a:spcPct val="50000"/>
              </a:spcBef>
              <a:buClr>
                <a:schemeClr val="folHlink"/>
              </a:buClr>
              <a:buSzPct val="75000"/>
              <a:buFont typeface="Monotype Sorts" pitchFamily="2" charset="2"/>
              <a:buNone/>
              <a:defRPr/>
            </a:pPr>
            <a:r>
              <a:rPr kumimoji="1" lang="tr-TR" sz="3200" dirty="0">
                <a:solidFill>
                  <a:srgbClr val="FF0000"/>
                </a:solidFill>
                <a:effectLst>
                  <a:outerShdw blurRad="38100" dist="38100" dir="2700000" algn="tl">
                    <a:srgbClr val="000000"/>
                  </a:outerShdw>
                </a:effectLst>
                <a:latin typeface="Tahoma" pitchFamily="34" charset="0"/>
                <a:cs typeface="Arial" charset="0"/>
              </a:rPr>
              <a:t>               Çünkü                                                 </a:t>
            </a:r>
          </a:p>
          <a:p>
            <a:pPr>
              <a:spcBef>
                <a:spcPct val="50000"/>
              </a:spcBef>
              <a:buClr>
                <a:schemeClr val="folHlink"/>
              </a:buClr>
              <a:buSzPct val="75000"/>
              <a:buFont typeface="Monotype Sorts" pitchFamily="2" charset="2"/>
              <a:buChar char="n"/>
              <a:defRPr/>
            </a:pPr>
            <a:r>
              <a:rPr kumimoji="1" lang="tr-TR" sz="3200" dirty="0">
                <a:effectLst>
                  <a:outerShdw blurRad="38100" dist="38100" dir="2700000" algn="tl">
                    <a:srgbClr val="000000"/>
                  </a:outerShdw>
                </a:effectLst>
                <a:latin typeface="Tahoma" pitchFamily="34" charset="0"/>
                <a:cs typeface="Arial" charset="0"/>
              </a:rPr>
              <a:t>Çuval boşsa zaten ayakta duramaz!</a:t>
            </a:r>
          </a:p>
          <a:p>
            <a:pPr>
              <a:spcBef>
                <a:spcPct val="50000"/>
              </a:spcBef>
              <a:buClr>
                <a:schemeClr val="folHlink"/>
              </a:buClr>
              <a:buSzPct val="75000"/>
              <a:buFont typeface="Monotype Sorts" pitchFamily="2" charset="2"/>
              <a:buChar char="n"/>
              <a:defRPr/>
            </a:pPr>
            <a:r>
              <a:rPr kumimoji="1" lang="tr-TR" sz="3200" dirty="0">
                <a:effectLst>
                  <a:outerShdw blurRad="38100" dist="38100" dir="2700000" algn="tl">
                    <a:srgbClr val="000000"/>
                  </a:outerShdw>
                </a:effectLst>
                <a:latin typeface="Tahoma" pitchFamily="34" charset="0"/>
                <a:cs typeface="Arial" charset="0"/>
              </a:rPr>
              <a:t>Aksi halde başarısız ve kıskanç biri olarak anılırız.</a:t>
            </a:r>
          </a:p>
        </p:txBody>
      </p:sp>
      <p:sp>
        <p:nvSpPr>
          <p:cNvPr id="183315" name="19 Başlık">
            <a:extLst>
              <a:ext uri="{FF2B5EF4-FFF2-40B4-BE49-F238E27FC236}">
                <a16:creationId xmlns:a16="http://schemas.microsoft.com/office/drawing/2014/main" id="{EE01870E-C9FA-8F11-C075-2F701FF5D725}"/>
              </a:ext>
            </a:extLst>
          </p:cNvPr>
          <p:cNvSpPr>
            <a:spLocks noGrp="1"/>
          </p:cNvSpPr>
          <p:nvPr>
            <p:ph type="title"/>
          </p:nvPr>
        </p:nvSpPr>
        <p:spPr>
          <a:xfrm>
            <a:off x="838201" y="234950"/>
            <a:ext cx="9383714" cy="457200"/>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3 Veri Yer Tutucusu">
            <a:extLst>
              <a:ext uri="{FF2B5EF4-FFF2-40B4-BE49-F238E27FC236}">
                <a16:creationId xmlns:a16="http://schemas.microsoft.com/office/drawing/2014/main" id="{01203F7D-1548-D0ED-C0CA-946C548C4D5B}"/>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C3D24378-3873-4C15-9BA1-B29B0466FD42}" type="datetime8">
              <a:rPr lang="tr-TR" smtClean="0"/>
              <a:t>4.09.2025 23:10</a:t>
            </a:fld>
            <a:endParaRPr lang="tr-TR"/>
          </a:p>
        </p:txBody>
      </p:sp>
      <p:sp>
        <p:nvSpPr>
          <p:cNvPr id="12293" name="4 Altbilgi Yer Tutucusu">
            <a:extLst>
              <a:ext uri="{FF2B5EF4-FFF2-40B4-BE49-F238E27FC236}">
                <a16:creationId xmlns:a16="http://schemas.microsoft.com/office/drawing/2014/main" id="{CBC1526A-329E-99E1-B7A8-59BF79016B43}"/>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85348" name="5 Slayt Numarası Yer Tutucusu">
            <a:extLst>
              <a:ext uri="{FF2B5EF4-FFF2-40B4-BE49-F238E27FC236}">
                <a16:creationId xmlns:a16="http://schemas.microsoft.com/office/drawing/2014/main" id="{DF589FAC-666A-27B4-E29D-6AB2399802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18D9C3-147E-44B9-B8E6-037DD21F7A92}" type="slidenum">
              <a:rPr lang="tr-TR" altLang="tr-TR" sz="1200">
                <a:solidFill>
                  <a:srgbClr val="898989"/>
                </a:solidFill>
                <a:latin typeface="Arial" panose="020B0604020202020204" pitchFamily="34" charset="0"/>
              </a:rPr>
              <a:pPr>
                <a:spcBef>
                  <a:spcPct val="0"/>
                </a:spcBef>
                <a:buFontTx/>
                <a:buNone/>
              </a:pPr>
              <a:t>107</a:t>
            </a:fld>
            <a:endParaRPr lang="tr-TR" altLang="tr-TR" sz="1200">
              <a:solidFill>
                <a:srgbClr val="898989"/>
              </a:solidFill>
              <a:latin typeface="Arial" panose="020B0604020202020204" pitchFamily="34" charset="0"/>
            </a:endParaRPr>
          </a:p>
        </p:txBody>
      </p:sp>
      <p:sp>
        <p:nvSpPr>
          <p:cNvPr id="70659" name="Rectangle 3">
            <a:extLst>
              <a:ext uri="{FF2B5EF4-FFF2-40B4-BE49-F238E27FC236}">
                <a16:creationId xmlns:a16="http://schemas.microsoft.com/office/drawing/2014/main" id="{F4F7D62C-982E-590E-94FA-A3780F4199BA}"/>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0660" name="Rectangle 4">
            <a:extLst>
              <a:ext uri="{FF2B5EF4-FFF2-40B4-BE49-F238E27FC236}">
                <a16:creationId xmlns:a16="http://schemas.microsoft.com/office/drawing/2014/main" id="{C9AED06E-25BF-3467-FFB9-F50EF83B3BDE}"/>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0673" name="Rectangle 17">
            <a:extLst>
              <a:ext uri="{FF2B5EF4-FFF2-40B4-BE49-F238E27FC236}">
                <a16:creationId xmlns:a16="http://schemas.microsoft.com/office/drawing/2014/main" id="{C1F0CC3B-7D9C-2EED-544D-1103649A1F5F}"/>
              </a:ext>
            </a:extLst>
          </p:cNvPr>
          <p:cNvSpPr>
            <a:spLocks noChangeArrowheads="1"/>
          </p:cNvSpPr>
          <p:nvPr/>
        </p:nvSpPr>
        <p:spPr bwMode="auto">
          <a:xfrm>
            <a:off x="1687514" y="1014413"/>
            <a:ext cx="8264525" cy="1200150"/>
          </a:xfrm>
          <a:prstGeom prst="rect">
            <a:avLst/>
          </a:prstGeom>
          <a:noFill/>
          <a:ln w="9525">
            <a:noFill/>
            <a:miter lim="800000"/>
            <a:headEnd/>
            <a:tailEnd/>
          </a:ln>
          <a:effectLst/>
        </p:spPr>
        <p:txBody>
          <a:bodyPr wrap="none">
            <a:spAutoFit/>
          </a:bodyPr>
          <a:lstStyle/>
          <a:p>
            <a:pPr algn="ctr" eaLnBrk="1" hangingPunct="1">
              <a:defRPr/>
            </a:pPr>
            <a:r>
              <a:rPr kumimoji="1" lang="tr-TR" sz="3600" dirty="0">
                <a:effectLst>
                  <a:outerShdw blurRad="38100" dist="38100" dir="2700000" algn="tl">
                    <a:srgbClr val="000000"/>
                  </a:outerShdw>
                </a:effectLst>
                <a:latin typeface="Tahoma" pitchFamily="34" charset="0"/>
                <a:cs typeface="Arial" charset="0"/>
              </a:rPr>
              <a:t>Çalışma yaşamımızda bizi başkalarından</a:t>
            </a:r>
            <a:br>
              <a:rPr kumimoji="1" lang="tr-TR" sz="3600" dirty="0">
                <a:effectLst>
                  <a:outerShdw blurRad="38100" dist="38100" dir="2700000" algn="tl">
                    <a:srgbClr val="000000"/>
                  </a:outerShdw>
                </a:effectLst>
                <a:latin typeface="Tahoma" pitchFamily="34" charset="0"/>
                <a:cs typeface="Arial" charset="0"/>
              </a:rPr>
            </a:br>
            <a:r>
              <a:rPr kumimoji="1" lang="tr-TR" sz="3600" dirty="0">
                <a:effectLst>
                  <a:outerShdw blurRad="38100" dist="38100" dir="2700000" algn="tl">
                    <a:srgbClr val="000000"/>
                  </a:outerShdw>
                </a:effectLst>
                <a:latin typeface="Tahoma" pitchFamily="34" charset="0"/>
                <a:cs typeface="Arial" charset="0"/>
              </a:rPr>
              <a:t>ayırt eden bazı özelliklerimiz olsun.</a:t>
            </a:r>
          </a:p>
        </p:txBody>
      </p:sp>
      <p:sp>
        <p:nvSpPr>
          <p:cNvPr id="70674" name="Rectangle 18">
            <a:extLst>
              <a:ext uri="{FF2B5EF4-FFF2-40B4-BE49-F238E27FC236}">
                <a16:creationId xmlns:a16="http://schemas.microsoft.com/office/drawing/2014/main" id="{232E5D97-F272-F260-568D-412D9E63E74C}"/>
              </a:ext>
            </a:extLst>
          </p:cNvPr>
          <p:cNvSpPr>
            <a:spLocks noChangeArrowheads="1"/>
          </p:cNvSpPr>
          <p:nvPr/>
        </p:nvSpPr>
        <p:spPr bwMode="auto">
          <a:xfrm>
            <a:off x="5977467" y="2667000"/>
            <a:ext cx="4927600" cy="3539430"/>
          </a:xfrm>
          <a:prstGeom prst="rect">
            <a:avLst/>
          </a:prstGeom>
          <a:noFill/>
          <a:ln w="9525">
            <a:noFill/>
            <a:miter lim="800000"/>
            <a:headEnd/>
            <a:tailEnd/>
          </a:ln>
          <a:effectLst/>
        </p:spPr>
        <p:txBody>
          <a:bodyPr wrap="square">
            <a:spAutoFit/>
          </a:bodyPr>
          <a:lstStyle/>
          <a:p>
            <a:pPr>
              <a:spcBef>
                <a:spcPct val="50000"/>
              </a:spcBef>
              <a:buClr>
                <a:schemeClr val="folHlink"/>
              </a:buClr>
              <a:buSzPct val="75000"/>
              <a:buFont typeface="Monotype Sorts" pitchFamily="2" charset="2"/>
              <a:buNone/>
              <a:defRPr/>
            </a:pPr>
            <a:r>
              <a:rPr kumimoji="1" lang="tr-TR" sz="3200" b="1" dirty="0">
                <a:effectLst>
                  <a:outerShdw blurRad="38100" dist="38100" dir="2700000" algn="tl">
                    <a:srgbClr val="000000"/>
                  </a:outerShdw>
                </a:effectLst>
                <a:latin typeface="Tahoma" pitchFamily="34" charset="0"/>
                <a:cs typeface="Arial" charset="0"/>
              </a:rPr>
              <a:t>         </a:t>
            </a:r>
            <a:r>
              <a:rPr kumimoji="1" lang="tr-TR" sz="3200" b="1" dirty="0">
                <a:solidFill>
                  <a:srgbClr val="FF00FF"/>
                </a:solidFill>
                <a:effectLst>
                  <a:outerShdw blurRad="38100" dist="38100" dir="2700000" algn="tl">
                    <a:srgbClr val="000000"/>
                  </a:outerShdw>
                </a:effectLst>
                <a:latin typeface="Tahoma" pitchFamily="34" charset="0"/>
                <a:cs typeface="Arial" charset="0"/>
              </a:rPr>
              <a:t>Böylece,</a:t>
            </a:r>
          </a:p>
          <a:p>
            <a:pPr>
              <a:spcBef>
                <a:spcPct val="50000"/>
              </a:spcBef>
              <a:buClr>
                <a:schemeClr val="folHlink"/>
              </a:buClr>
              <a:buSzPct val="75000"/>
              <a:buFont typeface="Monotype Sorts" pitchFamily="2" charset="2"/>
              <a:buChar char="n"/>
              <a:defRPr/>
            </a:pPr>
            <a:r>
              <a:rPr kumimoji="1" lang="tr-TR" sz="3600" b="1" dirty="0">
                <a:solidFill>
                  <a:schemeClr val="accent2"/>
                </a:solidFill>
                <a:effectLst>
                  <a:outerShdw blurRad="38100" dist="38100" dir="2700000" algn="tl">
                    <a:srgbClr val="000000"/>
                  </a:outerShdw>
                </a:effectLst>
                <a:latin typeface="Tahoma" pitchFamily="34" charset="0"/>
                <a:cs typeface="Arial" charset="0"/>
              </a:rPr>
              <a:t>Fark ediliriz.</a:t>
            </a:r>
          </a:p>
          <a:p>
            <a:pPr>
              <a:spcBef>
                <a:spcPct val="50000"/>
              </a:spcBef>
              <a:buClr>
                <a:schemeClr val="folHlink"/>
              </a:buClr>
              <a:buSzPct val="75000"/>
              <a:buFont typeface="Monotype Sorts" pitchFamily="2" charset="2"/>
              <a:buChar char="n"/>
              <a:defRPr/>
            </a:pPr>
            <a:r>
              <a:rPr kumimoji="1" lang="tr-TR" sz="3600" b="1" dirty="0">
                <a:solidFill>
                  <a:schemeClr val="accent2"/>
                </a:solidFill>
                <a:effectLst>
                  <a:outerShdw blurRad="38100" dist="38100" dir="2700000" algn="tl">
                    <a:srgbClr val="000000"/>
                  </a:outerShdw>
                </a:effectLst>
                <a:latin typeface="Tahoma" pitchFamily="34" charset="0"/>
                <a:cs typeface="Arial" charset="0"/>
              </a:rPr>
              <a:t>Bu özelliklerimizle anılırız.</a:t>
            </a:r>
          </a:p>
          <a:p>
            <a:pPr>
              <a:spcBef>
                <a:spcPct val="50000"/>
              </a:spcBef>
              <a:buClr>
                <a:schemeClr val="folHlink"/>
              </a:buClr>
              <a:buSzPct val="75000"/>
              <a:buFont typeface="Monotype Sorts" pitchFamily="2" charset="2"/>
              <a:buChar char="n"/>
              <a:defRPr/>
            </a:pPr>
            <a:endParaRPr kumimoji="1" lang="tr-TR" sz="3200" dirty="0">
              <a:solidFill>
                <a:schemeClr val="accent2"/>
              </a:solidFill>
              <a:effectLst>
                <a:outerShdw blurRad="38100" dist="38100" dir="2700000" algn="tl">
                  <a:srgbClr val="000000"/>
                </a:outerShdw>
              </a:effectLst>
              <a:latin typeface="Tahoma" pitchFamily="34" charset="0"/>
              <a:cs typeface="Arial" charset="0"/>
            </a:endParaRPr>
          </a:p>
        </p:txBody>
      </p:sp>
      <p:graphicFrame>
        <p:nvGraphicFramePr>
          <p:cNvPr id="185353" name="Object 19">
            <a:extLst>
              <a:ext uri="{FF2B5EF4-FFF2-40B4-BE49-F238E27FC236}">
                <a16:creationId xmlns:a16="http://schemas.microsoft.com/office/drawing/2014/main" id="{8AD2B2F4-D471-57BF-D5CC-674AD1692AA5}"/>
              </a:ext>
            </a:extLst>
          </p:cNvPr>
          <p:cNvGraphicFramePr>
            <a:graphicFrameLocks noChangeAspect="1"/>
          </p:cNvGraphicFramePr>
          <p:nvPr>
            <p:extLst>
              <p:ext uri="{D42A27DB-BD31-4B8C-83A1-F6EECF244321}">
                <p14:modId xmlns:p14="http://schemas.microsoft.com/office/powerpoint/2010/main" val="7074586"/>
              </p:ext>
            </p:extLst>
          </p:nvPr>
        </p:nvGraphicFramePr>
        <p:xfrm>
          <a:off x="838200" y="2405758"/>
          <a:ext cx="4071938" cy="3054350"/>
        </p:xfrm>
        <a:graphic>
          <a:graphicData uri="http://schemas.openxmlformats.org/presentationml/2006/ole">
            <mc:AlternateContent xmlns:mc="http://schemas.openxmlformats.org/markup-compatibility/2006">
              <mc:Choice xmlns:v="urn:schemas-microsoft-com:vml" Requires="v">
                <p:oleObj name="Klip" r:id="rId3" imgW="5235575" imgH="3927475" progId="MS_ClipArt_Gallery.2">
                  <p:embed/>
                </p:oleObj>
              </mc:Choice>
              <mc:Fallback>
                <p:oleObj name="Klip" r:id="rId3" imgW="5235575" imgH="3927475" progId="MS_ClipArt_Gallery.2">
                  <p:embed/>
                  <p:pic>
                    <p:nvPicPr>
                      <p:cNvPr id="185353" name="Object 19">
                        <a:extLst>
                          <a:ext uri="{FF2B5EF4-FFF2-40B4-BE49-F238E27FC236}">
                            <a16:creationId xmlns:a16="http://schemas.microsoft.com/office/drawing/2014/main" id="{8AD2B2F4-D471-57BF-D5CC-674AD1692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05758"/>
                        <a:ext cx="4071938" cy="305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5354" name="10 Başlık">
            <a:extLst>
              <a:ext uri="{FF2B5EF4-FFF2-40B4-BE49-F238E27FC236}">
                <a16:creationId xmlns:a16="http://schemas.microsoft.com/office/drawing/2014/main" id="{DFA522EF-D38E-D58D-F681-69963C123082}"/>
              </a:ext>
            </a:extLst>
          </p:cNvPr>
          <p:cNvSpPr>
            <a:spLocks noGrp="1"/>
          </p:cNvSpPr>
          <p:nvPr>
            <p:ph type="title"/>
          </p:nvPr>
        </p:nvSpPr>
        <p:spPr>
          <a:xfrm>
            <a:off x="1405467" y="136525"/>
            <a:ext cx="8816446" cy="522288"/>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3 Veri Yer Tutucusu">
            <a:extLst>
              <a:ext uri="{FF2B5EF4-FFF2-40B4-BE49-F238E27FC236}">
                <a16:creationId xmlns:a16="http://schemas.microsoft.com/office/drawing/2014/main" id="{0F407433-1FCF-0715-3457-D9ED9F936E43}"/>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39B72E34-9E2C-4EEF-B3B5-E9235ED704C8}" type="datetime8">
              <a:rPr lang="tr-TR" smtClean="0"/>
              <a:t>4.09.2025 23:10</a:t>
            </a:fld>
            <a:endParaRPr lang="tr-TR"/>
          </a:p>
        </p:txBody>
      </p:sp>
      <p:sp>
        <p:nvSpPr>
          <p:cNvPr id="65540" name="4 Altbilgi Yer Tutucusu">
            <a:extLst>
              <a:ext uri="{FF2B5EF4-FFF2-40B4-BE49-F238E27FC236}">
                <a16:creationId xmlns:a16="http://schemas.microsoft.com/office/drawing/2014/main" id="{C7A68173-3402-3CDE-B766-3156CB66D4B1}"/>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87396" name="5 Slayt Numarası Yer Tutucusu">
            <a:extLst>
              <a:ext uri="{FF2B5EF4-FFF2-40B4-BE49-F238E27FC236}">
                <a16:creationId xmlns:a16="http://schemas.microsoft.com/office/drawing/2014/main" id="{6D750429-088A-6F35-9773-7249A89500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82EA6A-5F75-40C9-A88D-E8DFA0F734C8}" type="slidenum">
              <a:rPr lang="tr-TR" altLang="tr-TR" sz="1200">
                <a:solidFill>
                  <a:srgbClr val="898989"/>
                </a:solidFill>
                <a:latin typeface="Arial" panose="020B0604020202020204" pitchFamily="34" charset="0"/>
              </a:rPr>
              <a:pPr>
                <a:spcBef>
                  <a:spcPct val="0"/>
                </a:spcBef>
                <a:buFontTx/>
                <a:buNone/>
              </a:pPr>
              <a:t>108</a:t>
            </a:fld>
            <a:endParaRPr lang="tr-TR" altLang="tr-TR" sz="1200">
              <a:solidFill>
                <a:srgbClr val="898989"/>
              </a:solidFill>
              <a:latin typeface="Arial" panose="020B0604020202020204" pitchFamily="34" charset="0"/>
            </a:endParaRPr>
          </a:p>
        </p:txBody>
      </p:sp>
      <p:sp>
        <p:nvSpPr>
          <p:cNvPr id="71683" name="Rectangle 3">
            <a:extLst>
              <a:ext uri="{FF2B5EF4-FFF2-40B4-BE49-F238E27FC236}">
                <a16:creationId xmlns:a16="http://schemas.microsoft.com/office/drawing/2014/main" id="{3FD28711-C305-C085-7D50-1168F5036D2E}"/>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1684" name="Rectangle 4">
            <a:extLst>
              <a:ext uri="{FF2B5EF4-FFF2-40B4-BE49-F238E27FC236}">
                <a16:creationId xmlns:a16="http://schemas.microsoft.com/office/drawing/2014/main" id="{7344203D-8813-462F-9ACE-72FB8E8F6F82}"/>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1686" name="Rectangle 6">
            <a:extLst>
              <a:ext uri="{FF2B5EF4-FFF2-40B4-BE49-F238E27FC236}">
                <a16:creationId xmlns:a16="http://schemas.microsoft.com/office/drawing/2014/main" id="{24BEB7BB-F246-F174-E80E-CA47FA823BF4}"/>
              </a:ext>
            </a:extLst>
          </p:cNvPr>
          <p:cNvSpPr>
            <a:spLocks noChangeArrowheads="1"/>
          </p:cNvSpPr>
          <p:nvPr/>
        </p:nvSpPr>
        <p:spPr bwMode="auto">
          <a:xfrm>
            <a:off x="4648200" y="2667000"/>
            <a:ext cx="5486400" cy="579438"/>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3200">
                <a:effectLst>
                  <a:outerShdw blurRad="38100" dist="38100" dir="2700000" algn="tl">
                    <a:srgbClr val="000000"/>
                  </a:outerShdw>
                </a:effectLst>
                <a:latin typeface="Tahoma" pitchFamily="34" charset="0"/>
                <a:cs typeface="Arial" charset="0"/>
              </a:rPr>
              <a:t>         </a:t>
            </a:r>
            <a:endParaRPr kumimoji="1" lang="tr-TR" sz="3200">
              <a:solidFill>
                <a:schemeClr val="accent2"/>
              </a:solidFill>
              <a:effectLst>
                <a:outerShdw blurRad="38100" dist="38100" dir="2700000" algn="tl">
                  <a:srgbClr val="000000"/>
                </a:outerShdw>
              </a:effectLst>
              <a:latin typeface="Tahoma" pitchFamily="34" charset="0"/>
              <a:cs typeface="Arial" charset="0"/>
            </a:endParaRPr>
          </a:p>
        </p:txBody>
      </p:sp>
      <p:grpSp>
        <p:nvGrpSpPr>
          <p:cNvPr id="187400" name="Group 8">
            <a:extLst>
              <a:ext uri="{FF2B5EF4-FFF2-40B4-BE49-F238E27FC236}">
                <a16:creationId xmlns:a16="http://schemas.microsoft.com/office/drawing/2014/main" id="{4E594E51-B10F-5D18-AB18-237D8580C8E8}"/>
              </a:ext>
            </a:extLst>
          </p:cNvPr>
          <p:cNvGrpSpPr>
            <a:grpSpLocks/>
          </p:cNvGrpSpPr>
          <p:nvPr/>
        </p:nvGrpSpPr>
        <p:grpSpPr bwMode="auto">
          <a:xfrm>
            <a:off x="4648200" y="1371600"/>
            <a:ext cx="2286000" cy="1295400"/>
            <a:chOff x="1030" y="835"/>
            <a:chExt cx="1993" cy="334"/>
          </a:xfrm>
        </p:grpSpPr>
        <p:grpSp>
          <p:nvGrpSpPr>
            <p:cNvPr id="187440" name="Group 9">
              <a:extLst>
                <a:ext uri="{FF2B5EF4-FFF2-40B4-BE49-F238E27FC236}">
                  <a16:creationId xmlns:a16="http://schemas.microsoft.com/office/drawing/2014/main" id="{F35F4F05-1F0F-1B1A-C6BB-3FB690343A9E}"/>
                </a:ext>
              </a:extLst>
            </p:cNvPr>
            <p:cNvGrpSpPr>
              <a:grpSpLocks/>
            </p:cNvGrpSpPr>
            <p:nvPr/>
          </p:nvGrpSpPr>
          <p:grpSpPr bwMode="auto">
            <a:xfrm>
              <a:off x="1030" y="835"/>
              <a:ext cx="1993" cy="334"/>
              <a:chOff x="1030" y="835"/>
              <a:chExt cx="1993" cy="334"/>
            </a:xfrm>
          </p:grpSpPr>
          <p:sp>
            <p:nvSpPr>
              <p:cNvPr id="187443" name="Freeform 10">
                <a:extLst>
                  <a:ext uri="{FF2B5EF4-FFF2-40B4-BE49-F238E27FC236}">
                    <a16:creationId xmlns:a16="http://schemas.microsoft.com/office/drawing/2014/main" id="{1FBCF4E7-0223-9582-9BEC-CA8C81957C4D}"/>
                  </a:ext>
                </a:extLst>
              </p:cNvPr>
              <p:cNvSpPr>
                <a:spLocks/>
              </p:cNvSpPr>
              <p:nvPr/>
            </p:nvSpPr>
            <p:spPr bwMode="auto">
              <a:xfrm>
                <a:off x="1030" y="835"/>
                <a:ext cx="1993" cy="334"/>
              </a:xfrm>
              <a:custGeom>
                <a:avLst/>
                <a:gdLst>
                  <a:gd name="T0" fmla="*/ 0 w 3987"/>
                  <a:gd name="T1" fmla="*/ 0 h 1668"/>
                  <a:gd name="T2" fmla="*/ 0 w 3987"/>
                  <a:gd name="T3" fmla="*/ 0 h 1668"/>
                  <a:gd name="T4" fmla="*/ 0 w 3987"/>
                  <a:gd name="T5" fmla="*/ 0 h 1668"/>
                  <a:gd name="T6" fmla="*/ 0 w 3987"/>
                  <a:gd name="T7" fmla="*/ 0 h 1668"/>
                  <a:gd name="T8" fmla="*/ 0 w 3987"/>
                  <a:gd name="T9" fmla="*/ 0 h 1668"/>
                  <a:gd name="T10" fmla="*/ 0 w 3987"/>
                  <a:gd name="T11" fmla="*/ 0 h 1668"/>
                  <a:gd name="T12" fmla="*/ 0 w 3987"/>
                  <a:gd name="T13" fmla="*/ 0 h 1668"/>
                  <a:gd name="T14" fmla="*/ 0 w 3987"/>
                  <a:gd name="T15" fmla="*/ 0 h 1668"/>
                  <a:gd name="T16" fmla="*/ 0 w 3987"/>
                  <a:gd name="T17" fmla="*/ 0 h 1668"/>
                  <a:gd name="T18" fmla="*/ 0 w 3987"/>
                  <a:gd name="T19" fmla="*/ 0 h 1668"/>
                  <a:gd name="T20" fmla="*/ 0 w 3987"/>
                  <a:gd name="T21" fmla="*/ 0 h 1668"/>
                  <a:gd name="T22" fmla="*/ 0 w 3987"/>
                  <a:gd name="T23" fmla="*/ 0 h 1668"/>
                  <a:gd name="T24" fmla="*/ 0 w 3987"/>
                  <a:gd name="T25" fmla="*/ 0 h 1668"/>
                  <a:gd name="T26" fmla="*/ 0 w 3987"/>
                  <a:gd name="T27" fmla="*/ 0 h 1668"/>
                  <a:gd name="T28" fmla="*/ 0 w 3987"/>
                  <a:gd name="T29" fmla="*/ 0 h 1668"/>
                  <a:gd name="T30" fmla="*/ 0 w 3987"/>
                  <a:gd name="T31" fmla="*/ 0 h 1668"/>
                  <a:gd name="T32" fmla="*/ 0 w 3987"/>
                  <a:gd name="T33" fmla="*/ 0 h 1668"/>
                  <a:gd name="T34" fmla="*/ 0 w 3987"/>
                  <a:gd name="T35" fmla="*/ 0 h 1668"/>
                  <a:gd name="T36" fmla="*/ 0 w 3987"/>
                  <a:gd name="T37" fmla="*/ 0 h 1668"/>
                  <a:gd name="T38" fmla="*/ 0 w 3987"/>
                  <a:gd name="T39" fmla="*/ 0 h 1668"/>
                  <a:gd name="T40" fmla="*/ 0 w 3987"/>
                  <a:gd name="T41" fmla="*/ 0 h 1668"/>
                  <a:gd name="T42" fmla="*/ 0 w 3987"/>
                  <a:gd name="T43" fmla="*/ 0 h 1668"/>
                  <a:gd name="T44" fmla="*/ 0 w 3987"/>
                  <a:gd name="T45" fmla="*/ 0 h 1668"/>
                  <a:gd name="T46" fmla="*/ 0 w 3987"/>
                  <a:gd name="T47" fmla="*/ 0 h 1668"/>
                  <a:gd name="T48" fmla="*/ 0 w 3987"/>
                  <a:gd name="T49" fmla="*/ 0 h 1668"/>
                  <a:gd name="T50" fmla="*/ 0 w 3987"/>
                  <a:gd name="T51" fmla="*/ 0 h 1668"/>
                  <a:gd name="T52" fmla="*/ 0 w 3987"/>
                  <a:gd name="T53" fmla="*/ 0 h 1668"/>
                  <a:gd name="T54" fmla="*/ 0 w 3987"/>
                  <a:gd name="T55" fmla="*/ 0 h 1668"/>
                  <a:gd name="T56" fmla="*/ 0 w 3987"/>
                  <a:gd name="T57" fmla="*/ 0 h 1668"/>
                  <a:gd name="T58" fmla="*/ 0 w 3987"/>
                  <a:gd name="T59" fmla="*/ 0 h 1668"/>
                  <a:gd name="T60" fmla="*/ 0 w 3987"/>
                  <a:gd name="T61" fmla="*/ 0 h 1668"/>
                  <a:gd name="T62" fmla="*/ 0 w 3987"/>
                  <a:gd name="T63" fmla="*/ 0 h 1668"/>
                  <a:gd name="T64" fmla="*/ 0 w 3987"/>
                  <a:gd name="T65" fmla="*/ 0 h 16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87"/>
                  <a:gd name="T100" fmla="*/ 0 h 1668"/>
                  <a:gd name="T101" fmla="*/ 3987 w 3987"/>
                  <a:gd name="T102" fmla="*/ 1668 h 16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87" h="1668">
                    <a:moveTo>
                      <a:pt x="32" y="1179"/>
                    </a:moveTo>
                    <a:lnTo>
                      <a:pt x="22" y="1061"/>
                    </a:lnTo>
                    <a:lnTo>
                      <a:pt x="54" y="959"/>
                    </a:lnTo>
                    <a:lnTo>
                      <a:pt x="54" y="862"/>
                    </a:lnTo>
                    <a:lnTo>
                      <a:pt x="10" y="744"/>
                    </a:lnTo>
                    <a:lnTo>
                      <a:pt x="0" y="652"/>
                    </a:lnTo>
                    <a:lnTo>
                      <a:pt x="10" y="554"/>
                    </a:lnTo>
                    <a:lnTo>
                      <a:pt x="54" y="495"/>
                    </a:lnTo>
                    <a:lnTo>
                      <a:pt x="170" y="452"/>
                    </a:lnTo>
                    <a:lnTo>
                      <a:pt x="318" y="398"/>
                    </a:lnTo>
                    <a:lnTo>
                      <a:pt x="669" y="339"/>
                    </a:lnTo>
                    <a:lnTo>
                      <a:pt x="1018" y="296"/>
                    </a:lnTo>
                    <a:lnTo>
                      <a:pt x="1325" y="269"/>
                    </a:lnTo>
                    <a:lnTo>
                      <a:pt x="1580" y="264"/>
                    </a:lnTo>
                    <a:lnTo>
                      <a:pt x="1824" y="226"/>
                    </a:lnTo>
                    <a:lnTo>
                      <a:pt x="2037" y="199"/>
                    </a:lnTo>
                    <a:lnTo>
                      <a:pt x="2142" y="178"/>
                    </a:lnTo>
                    <a:lnTo>
                      <a:pt x="2311" y="151"/>
                    </a:lnTo>
                    <a:lnTo>
                      <a:pt x="2461" y="113"/>
                    </a:lnTo>
                    <a:lnTo>
                      <a:pt x="2599" y="49"/>
                    </a:lnTo>
                    <a:lnTo>
                      <a:pt x="2757" y="27"/>
                    </a:lnTo>
                    <a:lnTo>
                      <a:pt x="2958" y="0"/>
                    </a:lnTo>
                    <a:lnTo>
                      <a:pt x="3054" y="6"/>
                    </a:lnTo>
                    <a:lnTo>
                      <a:pt x="3139" y="44"/>
                    </a:lnTo>
                    <a:lnTo>
                      <a:pt x="3394" y="151"/>
                    </a:lnTo>
                    <a:lnTo>
                      <a:pt x="3689" y="302"/>
                    </a:lnTo>
                    <a:lnTo>
                      <a:pt x="3892" y="393"/>
                    </a:lnTo>
                    <a:lnTo>
                      <a:pt x="3987" y="458"/>
                    </a:lnTo>
                    <a:lnTo>
                      <a:pt x="3987" y="501"/>
                    </a:lnTo>
                    <a:lnTo>
                      <a:pt x="3944" y="538"/>
                    </a:lnTo>
                    <a:lnTo>
                      <a:pt x="3902" y="608"/>
                    </a:lnTo>
                    <a:lnTo>
                      <a:pt x="3902" y="787"/>
                    </a:lnTo>
                    <a:lnTo>
                      <a:pt x="3881" y="926"/>
                    </a:lnTo>
                    <a:lnTo>
                      <a:pt x="3849" y="1029"/>
                    </a:lnTo>
                    <a:lnTo>
                      <a:pt x="3796" y="1104"/>
                    </a:lnTo>
                    <a:lnTo>
                      <a:pt x="3701" y="1120"/>
                    </a:lnTo>
                    <a:lnTo>
                      <a:pt x="3658" y="1098"/>
                    </a:lnTo>
                    <a:lnTo>
                      <a:pt x="3679" y="1061"/>
                    </a:lnTo>
                    <a:lnTo>
                      <a:pt x="3689" y="969"/>
                    </a:lnTo>
                    <a:lnTo>
                      <a:pt x="3457" y="1023"/>
                    </a:lnTo>
                    <a:lnTo>
                      <a:pt x="3319" y="1061"/>
                    </a:lnTo>
                    <a:lnTo>
                      <a:pt x="3139" y="1082"/>
                    </a:lnTo>
                    <a:lnTo>
                      <a:pt x="3001" y="1115"/>
                    </a:lnTo>
                    <a:lnTo>
                      <a:pt x="2832" y="1174"/>
                    </a:lnTo>
                    <a:lnTo>
                      <a:pt x="2672" y="1217"/>
                    </a:lnTo>
                    <a:lnTo>
                      <a:pt x="2427" y="1276"/>
                    </a:lnTo>
                    <a:lnTo>
                      <a:pt x="2270" y="1303"/>
                    </a:lnTo>
                    <a:lnTo>
                      <a:pt x="2037" y="1357"/>
                    </a:lnTo>
                    <a:lnTo>
                      <a:pt x="1771" y="1383"/>
                    </a:lnTo>
                    <a:lnTo>
                      <a:pt x="1580" y="1410"/>
                    </a:lnTo>
                    <a:lnTo>
                      <a:pt x="1369" y="1437"/>
                    </a:lnTo>
                    <a:lnTo>
                      <a:pt x="1262" y="1464"/>
                    </a:lnTo>
                    <a:lnTo>
                      <a:pt x="1219" y="1518"/>
                    </a:lnTo>
                    <a:lnTo>
                      <a:pt x="1209" y="1599"/>
                    </a:lnTo>
                    <a:lnTo>
                      <a:pt x="1177" y="1642"/>
                    </a:lnTo>
                    <a:lnTo>
                      <a:pt x="1083" y="1668"/>
                    </a:lnTo>
                    <a:lnTo>
                      <a:pt x="933" y="1625"/>
                    </a:lnTo>
                    <a:lnTo>
                      <a:pt x="892" y="1561"/>
                    </a:lnTo>
                    <a:lnTo>
                      <a:pt x="945" y="1507"/>
                    </a:lnTo>
                    <a:lnTo>
                      <a:pt x="911" y="1475"/>
                    </a:lnTo>
                    <a:lnTo>
                      <a:pt x="710" y="1362"/>
                    </a:lnTo>
                    <a:lnTo>
                      <a:pt x="424" y="1228"/>
                    </a:lnTo>
                    <a:lnTo>
                      <a:pt x="245" y="1142"/>
                    </a:lnTo>
                    <a:lnTo>
                      <a:pt x="170" y="1120"/>
                    </a:lnTo>
                    <a:lnTo>
                      <a:pt x="138" y="1158"/>
                    </a:lnTo>
                    <a:lnTo>
                      <a:pt x="170" y="1228"/>
                    </a:lnTo>
                    <a:lnTo>
                      <a:pt x="32" y="1179"/>
                    </a:lnTo>
                    <a:close/>
                  </a:path>
                </a:pathLst>
              </a:custGeom>
              <a:solidFill>
                <a:srgbClr val="996633"/>
              </a:solidFill>
              <a:ln w="12700">
                <a:solidFill>
                  <a:srgbClr val="FF0000"/>
                </a:solidFill>
                <a:round/>
                <a:headEnd/>
                <a:tailEnd/>
              </a:ln>
            </p:spPr>
            <p:txBody>
              <a:bodyPr/>
              <a:lstStyle/>
              <a:p>
                <a:endParaRPr lang="tr-TR"/>
              </a:p>
            </p:txBody>
          </p:sp>
          <p:sp>
            <p:nvSpPr>
              <p:cNvPr id="187444" name="Freeform 11">
                <a:extLst>
                  <a:ext uri="{FF2B5EF4-FFF2-40B4-BE49-F238E27FC236}">
                    <a16:creationId xmlns:a16="http://schemas.microsoft.com/office/drawing/2014/main" id="{41BB6D27-FFA7-014F-90FD-12E3E02050A3}"/>
                  </a:ext>
                </a:extLst>
              </p:cNvPr>
              <p:cNvSpPr>
                <a:spLocks/>
              </p:cNvSpPr>
              <p:nvPr/>
            </p:nvSpPr>
            <p:spPr bwMode="auto">
              <a:xfrm>
                <a:off x="1057" y="932"/>
                <a:ext cx="1956" cy="236"/>
              </a:xfrm>
              <a:custGeom>
                <a:avLst/>
                <a:gdLst>
                  <a:gd name="T0" fmla="*/ 1 w 3911"/>
                  <a:gd name="T1" fmla="*/ 0 h 1179"/>
                  <a:gd name="T2" fmla="*/ 1 w 3911"/>
                  <a:gd name="T3" fmla="*/ 0 h 1179"/>
                  <a:gd name="T4" fmla="*/ 1 w 3911"/>
                  <a:gd name="T5" fmla="*/ 0 h 1179"/>
                  <a:gd name="T6" fmla="*/ 1 w 3911"/>
                  <a:gd name="T7" fmla="*/ 0 h 1179"/>
                  <a:gd name="T8" fmla="*/ 1 w 3911"/>
                  <a:gd name="T9" fmla="*/ 0 h 1179"/>
                  <a:gd name="T10" fmla="*/ 1 w 3911"/>
                  <a:gd name="T11" fmla="*/ 0 h 1179"/>
                  <a:gd name="T12" fmla="*/ 1 w 3911"/>
                  <a:gd name="T13" fmla="*/ 0 h 1179"/>
                  <a:gd name="T14" fmla="*/ 1 w 3911"/>
                  <a:gd name="T15" fmla="*/ 0 h 1179"/>
                  <a:gd name="T16" fmla="*/ 0 w 3911"/>
                  <a:gd name="T17" fmla="*/ 0 h 1179"/>
                  <a:gd name="T18" fmla="*/ 1 w 3911"/>
                  <a:gd name="T19" fmla="*/ 0 h 1179"/>
                  <a:gd name="T20" fmla="*/ 1 w 3911"/>
                  <a:gd name="T21" fmla="*/ 0 h 1179"/>
                  <a:gd name="T22" fmla="*/ 1 w 3911"/>
                  <a:gd name="T23" fmla="*/ 0 h 1179"/>
                  <a:gd name="T24" fmla="*/ 1 w 3911"/>
                  <a:gd name="T25" fmla="*/ 0 h 1179"/>
                  <a:gd name="T26" fmla="*/ 1 w 3911"/>
                  <a:gd name="T27" fmla="*/ 0 h 1179"/>
                  <a:gd name="T28" fmla="*/ 1 w 3911"/>
                  <a:gd name="T29" fmla="*/ 0 h 1179"/>
                  <a:gd name="T30" fmla="*/ 1 w 3911"/>
                  <a:gd name="T31" fmla="*/ 0 h 1179"/>
                  <a:gd name="T32" fmla="*/ 1 w 3911"/>
                  <a:gd name="T33" fmla="*/ 0 h 1179"/>
                  <a:gd name="T34" fmla="*/ 1 w 3911"/>
                  <a:gd name="T35" fmla="*/ 0 h 1179"/>
                  <a:gd name="T36" fmla="*/ 1 w 3911"/>
                  <a:gd name="T37" fmla="*/ 0 h 1179"/>
                  <a:gd name="T38" fmla="*/ 1 w 3911"/>
                  <a:gd name="T39" fmla="*/ 0 h 1179"/>
                  <a:gd name="T40" fmla="*/ 1 w 3911"/>
                  <a:gd name="T41" fmla="*/ 0 h 1179"/>
                  <a:gd name="T42" fmla="*/ 1 w 3911"/>
                  <a:gd name="T43" fmla="*/ 0 h 1179"/>
                  <a:gd name="T44" fmla="*/ 1 w 3911"/>
                  <a:gd name="T45" fmla="*/ 0 h 1179"/>
                  <a:gd name="T46" fmla="*/ 1 w 3911"/>
                  <a:gd name="T47" fmla="*/ 0 h 1179"/>
                  <a:gd name="T48" fmla="*/ 1 w 3911"/>
                  <a:gd name="T49" fmla="*/ 0 h 1179"/>
                  <a:gd name="T50" fmla="*/ 1 w 3911"/>
                  <a:gd name="T51" fmla="*/ 0 h 1179"/>
                  <a:gd name="T52" fmla="*/ 1 w 3911"/>
                  <a:gd name="T53" fmla="*/ 0 h 1179"/>
                  <a:gd name="T54" fmla="*/ 1 w 3911"/>
                  <a:gd name="T55" fmla="*/ 0 h 1179"/>
                  <a:gd name="T56" fmla="*/ 1 w 3911"/>
                  <a:gd name="T57" fmla="*/ 0 h 1179"/>
                  <a:gd name="T58" fmla="*/ 1 w 3911"/>
                  <a:gd name="T59" fmla="*/ 0 h 1179"/>
                  <a:gd name="T60" fmla="*/ 1 w 3911"/>
                  <a:gd name="T61" fmla="*/ 0 h 1179"/>
                  <a:gd name="T62" fmla="*/ 1 w 3911"/>
                  <a:gd name="T63" fmla="*/ 0 h 1179"/>
                  <a:gd name="T64" fmla="*/ 1 w 3911"/>
                  <a:gd name="T65" fmla="*/ 0 h 1179"/>
                  <a:gd name="T66" fmla="*/ 1 w 3911"/>
                  <a:gd name="T67" fmla="*/ 0 h 1179"/>
                  <a:gd name="T68" fmla="*/ 1 w 3911"/>
                  <a:gd name="T69" fmla="*/ 0 h 1179"/>
                  <a:gd name="T70" fmla="*/ 1 w 3911"/>
                  <a:gd name="T71" fmla="*/ 0 h 1179"/>
                  <a:gd name="T72" fmla="*/ 1 w 3911"/>
                  <a:gd name="T73" fmla="*/ 0 h 1179"/>
                  <a:gd name="T74" fmla="*/ 1 w 3911"/>
                  <a:gd name="T75" fmla="*/ 0 h 1179"/>
                  <a:gd name="T76" fmla="*/ 1 w 3911"/>
                  <a:gd name="T77" fmla="*/ 0 h 1179"/>
                  <a:gd name="T78" fmla="*/ 1 w 3911"/>
                  <a:gd name="T79" fmla="*/ 0 h 1179"/>
                  <a:gd name="T80" fmla="*/ 1 w 3911"/>
                  <a:gd name="T81" fmla="*/ 0 h 1179"/>
                  <a:gd name="T82" fmla="*/ 1 w 3911"/>
                  <a:gd name="T83" fmla="*/ 0 h 1179"/>
                  <a:gd name="T84" fmla="*/ 1 w 3911"/>
                  <a:gd name="T85" fmla="*/ 0 h 1179"/>
                  <a:gd name="T86" fmla="*/ 1 w 3911"/>
                  <a:gd name="T87" fmla="*/ 0 h 1179"/>
                  <a:gd name="T88" fmla="*/ 1 w 3911"/>
                  <a:gd name="T89" fmla="*/ 0 h 1179"/>
                  <a:gd name="T90" fmla="*/ 1 w 3911"/>
                  <a:gd name="T91" fmla="*/ 0 h 1179"/>
                  <a:gd name="T92" fmla="*/ 1 w 3911"/>
                  <a:gd name="T93" fmla="*/ 0 h 1179"/>
                  <a:gd name="T94" fmla="*/ 1 w 3911"/>
                  <a:gd name="T95" fmla="*/ 0 h 1179"/>
                  <a:gd name="T96" fmla="*/ 1 w 3911"/>
                  <a:gd name="T97" fmla="*/ 0 h 1179"/>
                  <a:gd name="T98" fmla="*/ 1 w 3911"/>
                  <a:gd name="T99" fmla="*/ 0 h 1179"/>
                  <a:gd name="T100" fmla="*/ 1 w 3911"/>
                  <a:gd name="T101" fmla="*/ 0 h 1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11"/>
                  <a:gd name="T154" fmla="*/ 0 h 1179"/>
                  <a:gd name="T155" fmla="*/ 3911 w 3911"/>
                  <a:gd name="T156" fmla="*/ 1179 h 1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11" h="1179">
                    <a:moveTo>
                      <a:pt x="995" y="1157"/>
                    </a:moveTo>
                    <a:lnTo>
                      <a:pt x="1007" y="1044"/>
                    </a:lnTo>
                    <a:lnTo>
                      <a:pt x="995" y="797"/>
                    </a:lnTo>
                    <a:lnTo>
                      <a:pt x="995" y="614"/>
                    </a:lnTo>
                    <a:lnTo>
                      <a:pt x="942" y="566"/>
                    </a:lnTo>
                    <a:lnTo>
                      <a:pt x="550" y="356"/>
                    </a:lnTo>
                    <a:lnTo>
                      <a:pt x="295" y="227"/>
                    </a:lnTo>
                    <a:lnTo>
                      <a:pt x="84" y="134"/>
                    </a:lnTo>
                    <a:lnTo>
                      <a:pt x="0" y="86"/>
                    </a:lnTo>
                    <a:lnTo>
                      <a:pt x="21" y="59"/>
                    </a:lnTo>
                    <a:lnTo>
                      <a:pt x="53" y="59"/>
                    </a:lnTo>
                    <a:lnTo>
                      <a:pt x="201" y="141"/>
                    </a:lnTo>
                    <a:lnTo>
                      <a:pt x="402" y="221"/>
                    </a:lnTo>
                    <a:lnTo>
                      <a:pt x="593" y="351"/>
                    </a:lnTo>
                    <a:lnTo>
                      <a:pt x="772" y="447"/>
                    </a:lnTo>
                    <a:lnTo>
                      <a:pt x="942" y="512"/>
                    </a:lnTo>
                    <a:lnTo>
                      <a:pt x="1049" y="560"/>
                    </a:lnTo>
                    <a:lnTo>
                      <a:pt x="1123" y="550"/>
                    </a:lnTo>
                    <a:lnTo>
                      <a:pt x="1196" y="523"/>
                    </a:lnTo>
                    <a:lnTo>
                      <a:pt x="1431" y="496"/>
                    </a:lnTo>
                    <a:lnTo>
                      <a:pt x="1855" y="437"/>
                    </a:lnTo>
                    <a:lnTo>
                      <a:pt x="2109" y="367"/>
                    </a:lnTo>
                    <a:lnTo>
                      <a:pt x="2405" y="302"/>
                    </a:lnTo>
                    <a:lnTo>
                      <a:pt x="2713" y="243"/>
                    </a:lnTo>
                    <a:lnTo>
                      <a:pt x="3032" y="173"/>
                    </a:lnTo>
                    <a:lnTo>
                      <a:pt x="3255" y="134"/>
                    </a:lnTo>
                    <a:lnTo>
                      <a:pt x="3519" y="75"/>
                    </a:lnTo>
                    <a:lnTo>
                      <a:pt x="3730" y="48"/>
                    </a:lnTo>
                    <a:lnTo>
                      <a:pt x="3911" y="0"/>
                    </a:lnTo>
                    <a:lnTo>
                      <a:pt x="3848" y="86"/>
                    </a:lnTo>
                    <a:lnTo>
                      <a:pt x="3742" y="86"/>
                    </a:lnTo>
                    <a:lnTo>
                      <a:pt x="3604" y="102"/>
                    </a:lnTo>
                    <a:lnTo>
                      <a:pt x="3359" y="141"/>
                    </a:lnTo>
                    <a:lnTo>
                      <a:pt x="3180" y="178"/>
                    </a:lnTo>
                    <a:lnTo>
                      <a:pt x="2957" y="216"/>
                    </a:lnTo>
                    <a:lnTo>
                      <a:pt x="2809" y="254"/>
                    </a:lnTo>
                    <a:lnTo>
                      <a:pt x="2565" y="302"/>
                    </a:lnTo>
                    <a:lnTo>
                      <a:pt x="2405" y="302"/>
                    </a:lnTo>
                    <a:lnTo>
                      <a:pt x="2172" y="388"/>
                    </a:lnTo>
                    <a:lnTo>
                      <a:pt x="2013" y="426"/>
                    </a:lnTo>
                    <a:lnTo>
                      <a:pt x="1812" y="463"/>
                    </a:lnTo>
                    <a:lnTo>
                      <a:pt x="1557" y="507"/>
                    </a:lnTo>
                    <a:lnTo>
                      <a:pt x="1356" y="533"/>
                    </a:lnTo>
                    <a:lnTo>
                      <a:pt x="1218" y="566"/>
                    </a:lnTo>
                    <a:lnTo>
                      <a:pt x="1092" y="598"/>
                    </a:lnTo>
                    <a:lnTo>
                      <a:pt x="1060" y="684"/>
                    </a:lnTo>
                    <a:lnTo>
                      <a:pt x="1060" y="888"/>
                    </a:lnTo>
                    <a:lnTo>
                      <a:pt x="1060" y="1028"/>
                    </a:lnTo>
                    <a:lnTo>
                      <a:pt x="1080" y="1147"/>
                    </a:lnTo>
                    <a:lnTo>
                      <a:pt x="1017" y="1179"/>
                    </a:lnTo>
                    <a:lnTo>
                      <a:pt x="995" y="1157"/>
                    </a:lnTo>
                    <a:close/>
                  </a:path>
                </a:pathLst>
              </a:custGeom>
              <a:solidFill>
                <a:srgbClr val="000000"/>
              </a:solidFill>
              <a:ln w="9525">
                <a:solidFill>
                  <a:srgbClr val="FF0000"/>
                </a:solidFill>
                <a:round/>
                <a:headEnd/>
                <a:tailEnd/>
              </a:ln>
            </p:spPr>
            <p:txBody>
              <a:bodyPr/>
              <a:lstStyle/>
              <a:p>
                <a:endParaRPr lang="tr-TR"/>
              </a:p>
            </p:txBody>
          </p:sp>
        </p:grpSp>
        <p:sp>
          <p:nvSpPr>
            <p:cNvPr id="187441" name="Freeform 12">
              <a:extLst>
                <a:ext uri="{FF2B5EF4-FFF2-40B4-BE49-F238E27FC236}">
                  <a16:creationId xmlns:a16="http://schemas.microsoft.com/office/drawing/2014/main" id="{634EEC16-CDC4-2906-AE1F-399990514C77}"/>
                </a:ext>
              </a:extLst>
            </p:cNvPr>
            <p:cNvSpPr>
              <a:spLocks/>
            </p:cNvSpPr>
            <p:nvPr/>
          </p:nvSpPr>
          <p:spPr bwMode="auto">
            <a:xfrm>
              <a:off x="1857" y="889"/>
              <a:ext cx="472" cy="67"/>
            </a:xfrm>
            <a:custGeom>
              <a:avLst/>
              <a:gdLst>
                <a:gd name="T0" fmla="*/ 1 w 944"/>
                <a:gd name="T1" fmla="*/ 0 h 333"/>
                <a:gd name="T2" fmla="*/ 1 w 944"/>
                <a:gd name="T3" fmla="*/ 0 h 333"/>
                <a:gd name="T4" fmla="*/ 1 w 944"/>
                <a:gd name="T5" fmla="*/ 0 h 333"/>
                <a:gd name="T6" fmla="*/ 1 w 944"/>
                <a:gd name="T7" fmla="*/ 0 h 333"/>
                <a:gd name="T8" fmla="*/ 1 w 944"/>
                <a:gd name="T9" fmla="*/ 0 h 333"/>
                <a:gd name="T10" fmla="*/ 1 w 944"/>
                <a:gd name="T11" fmla="*/ 0 h 333"/>
                <a:gd name="T12" fmla="*/ 1 w 944"/>
                <a:gd name="T13" fmla="*/ 0 h 333"/>
                <a:gd name="T14" fmla="*/ 1 w 944"/>
                <a:gd name="T15" fmla="*/ 0 h 333"/>
                <a:gd name="T16" fmla="*/ 1 w 944"/>
                <a:gd name="T17" fmla="*/ 0 h 333"/>
                <a:gd name="T18" fmla="*/ 1 w 944"/>
                <a:gd name="T19" fmla="*/ 0 h 333"/>
                <a:gd name="T20" fmla="*/ 1 w 944"/>
                <a:gd name="T21" fmla="*/ 0 h 333"/>
                <a:gd name="T22" fmla="*/ 1 w 944"/>
                <a:gd name="T23" fmla="*/ 0 h 333"/>
                <a:gd name="T24" fmla="*/ 1 w 944"/>
                <a:gd name="T25" fmla="*/ 0 h 333"/>
                <a:gd name="T26" fmla="*/ 1 w 944"/>
                <a:gd name="T27" fmla="*/ 0 h 333"/>
                <a:gd name="T28" fmla="*/ 1 w 944"/>
                <a:gd name="T29" fmla="*/ 0 h 333"/>
                <a:gd name="T30" fmla="*/ 0 w 944"/>
                <a:gd name="T31" fmla="*/ 0 h 333"/>
                <a:gd name="T32" fmla="*/ 1 w 944"/>
                <a:gd name="T33" fmla="*/ 0 h 3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4"/>
                <a:gd name="T52" fmla="*/ 0 h 333"/>
                <a:gd name="T53" fmla="*/ 944 w 944"/>
                <a:gd name="T54" fmla="*/ 333 h 3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4" h="333">
                  <a:moveTo>
                    <a:pt x="11" y="97"/>
                  </a:moveTo>
                  <a:lnTo>
                    <a:pt x="244" y="70"/>
                  </a:lnTo>
                  <a:lnTo>
                    <a:pt x="382" y="38"/>
                  </a:lnTo>
                  <a:lnTo>
                    <a:pt x="479" y="0"/>
                  </a:lnTo>
                  <a:lnTo>
                    <a:pt x="573" y="49"/>
                  </a:lnTo>
                  <a:lnTo>
                    <a:pt x="721" y="119"/>
                  </a:lnTo>
                  <a:lnTo>
                    <a:pt x="849" y="156"/>
                  </a:lnTo>
                  <a:lnTo>
                    <a:pt x="944" y="205"/>
                  </a:lnTo>
                  <a:lnTo>
                    <a:pt x="891" y="248"/>
                  </a:lnTo>
                  <a:lnTo>
                    <a:pt x="701" y="291"/>
                  </a:lnTo>
                  <a:lnTo>
                    <a:pt x="510" y="333"/>
                  </a:lnTo>
                  <a:lnTo>
                    <a:pt x="425" y="333"/>
                  </a:lnTo>
                  <a:lnTo>
                    <a:pt x="307" y="258"/>
                  </a:lnTo>
                  <a:lnTo>
                    <a:pt x="191" y="210"/>
                  </a:lnTo>
                  <a:lnTo>
                    <a:pt x="75" y="178"/>
                  </a:lnTo>
                  <a:lnTo>
                    <a:pt x="0" y="124"/>
                  </a:lnTo>
                  <a:lnTo>
                    <a:pt x="11" y="97"/>
                  </a:lnTo>
                  <a:close/>
                </a:path>
              </a:pathLst>
            </a:custGeom>
            <a:solidFill>
              <a:srgbClr val="F8F8F8"/>
            </a:solidFill>
            <a:ln w="12700">
              <a:solidFill>
                <a:srgbClr val="FF0000"/>
              </a:solidFill>
              <a:round/>
              <a:headEnd/>
              <a:tailEnd/>
            </a:ln>
          </p:spPr>
          <p:txBody>
            <a:bodyPr/>
            <a:lstStyle/>
            <a:p>
              <a:endParaRPr lang="tr-TR"/>
            </a:p>
          </p:txBody>
        </p:sp>
        <p:sp>
          <p:nvSpPr>
            <p:cNvPr id="187442" name="Freeform 13">
              <a:extLst>
                <a:ext uri="{FF2B5EF4-FFF2-40B4-BE49-F238E27FC236}">
                  <a16:creationId xmlns:a16="http://schemas.microsoft.com/office/drawing/2014/main" id="{E21EF592-CB6F-7EBB-383D-45F4DF8EE625}"/>
                </a:ext>
              </a:extLst>
            </p:cNvPr>
            <p:cNvSpPr>
              <a:spLocks/>
            </p:cNvSpPr>
            <p:nvPr/>
          </p:nvSpPr>
          <p:spPr bwMode="auto">
            <a:xfrm>
              <a:off x="1947" y="889"/>
              <a:ext cx="101" cy="34"/>
            </a:xfrm>
            <a:custGeom>
              <a:avLst/>
              <a:gdLst>
                <a:gd name="T0" fmla="*/ 0 w 203"/>
                <a:gd name="T1" fmla="*/ 0 h 167"/>
                <a:gd name="T2" fmla="*/ 0 w 203"/>
                <a:gd name="T3" fmla="*/ 0 h 167"/>
                <a:gd name="T4" fmla="*/ 0 w 203"/>
                <a:gd name="T5" fmla="*/ 0 h 167"/>
                <a:gd name="T6" fmla="*/ 0 w 203"/>
                <a:gd name="T7" fmla="*/ 0 h 167"/>
                <a:gd name="T8" fmla="*/ 0 w 203"/>
                <a:gd name="T9" fmla="*/ 0 h 167"/>
                <a:gd name="T10" fmla="*/ 0 w 203"/>
                <a:gd name="T11" fmla="*/ 0 h 167"/>
                <a:gd name="T12" fmla="*/ 0 w 203"/>
                <a:gd name="T13" fmla="*/ 0 h 167"/>
                <a:gd name="T14" fmla="*/ 0 60000 65536"/>
                <a:gd name="T15" fmla="*/ 0 60000 65536"/>
                <a:gd name="T16" fmla="*/ 0 60000 65536"/>
                <a:gd name="T17" fmla="*/ 0 60000 65536"/>
                <a:gd name="T18" fmla="*/ 0 60000 65536"/>
                <a:gd name="T19" fmla="*/ 0 60000 65536"/>
                <a:gd name="T20" fmla="*/ 0 60000 65536"/>
                <a:gd name="T21" fmla="*/ 0 w 203"/>
                <a:gd name="T22" fmla="*/ 0 h 167"/>
                <a:gd name="T23" fmla="*/ 203 w 203"/>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 h="167">
                  <a:moveTo>
                    <a:pt x="193" y="140"/>
                  </a:moveTo>
                  <a:lnTo>
                    <a:pt x="34" y="0"/>
                  </a:lnTo>
                  <a:lnTo>
                    <a:pt x="0" y="11"/>
                  </a:lnTo>
                  <a:lnTo>
                    <a:pt x="12" y="27"/>
                  </a:lnTo>
                  <a:lnTo>
                    <a:pt x="162" y="162"/>
                  </a:lnTo>
                  <a:lnTo>
                    <a:pt x="203" y="167"/>
                  </a:lnTo>
                  <a:lnTo>
                    <a:pt x="193" y="140"/>
                  </a:lnTo>
                  <a:close/>
                </a:path>
              </a:pathLst>
            </a:custGeom>
            <a:solidFill>
              <a:srgbClr val="000000"/>
            </a:solidFill>
            <a:ln w="9525">
              <a:solidFill>
                <a:srgbClr val="FF0000"/>
              </a:solidFill>
              <a:round/>
              <a:headEnd/>
              <a:tailEnd/>
            </a:ln>
          </p:spPr>
          <p:txBody>
            <a:bodyPr/>
            <a:lstStyle/>
            <a:p>
              <a:endParaRPr lang="tr-TR"/>
            </a:p>
          </p:txBody>
        </p:sp>
      </p:grpSp>
      <p:grpSp>
        <p:nvGrpSpPr>
          <p:cNvPr id="187401" name="Group 14">
            <a:extLst>
              <a:ext uri="{FF2B5EF4-FFF2-40B4-BE49-F238E27FC236}">
                <a16:creationId xmlns:a16="http://schemas.microsoft.com/office/drawing/2014/main" id="{2441F4DE-8205-36CB-7BE6-F50141DFE11B}"/>
              </a:ext>
            </a:extLst>
          </p:cNvPr>
          <p:cNvGrpSpPr>
            <a:grpSpLocks/>
          </p:cNvGrpSpPr>
          <p:nvPr/>
        </p:nvGrpSpPr>
        <p:grpSpPr bwMode="auto">
          <a:xfrm>
            <a:off x="4724400" y="1600201"/>
            <a:ext cx="920750" cy="423863"/>
            <a:chOff x="1182" y="729"/>
            <a:chExt cx="580" cy="267"/>
          </a:xfrm>
        </p:grpSpPr>
        <p:sp>
          <p:nvSpPr>
            <p:cNvPr id="187423" name="Freeform 15">
              <a:extLst>
                <a:ext uri="{FF2B5EF4-FFF2-40B4-BE49-F238E27FC236}">
                  <a16:creationId xmlns:a16="http://schemas.microsoft.com/office/drawing/2014/main" id="{24124ACC-6095-1B3A-5562-960163533626}"/>
                </a:ext>
              </a:extLst>
            </p:cNvPr>
            <p:cNvSpPr>
              <a:spLocks/>
            </p:cNvSpPr>
            <p:nvPr/>
          </p:nvSpPr>
          <p:spPr bwMode="auto">
            <a:xfrm>
              <a:off x="1192" y="741"/>
              <a:ext cx="306" cy="251"/>
            </a:xfrm>
            <a:custGeom>
              <a:avLst/>
              <a:gdLst>
                <a:gd name="T0" fmla="*/ 1 w 611"/>
                <a:gd name="T1" fmla="*/ 0 h 1257"/>
                <a:gd name="T2" fmla="*/ 1 w 611"/>
                <a:gd name="T3" fmla="*/ 0 h 1257"/>
                <a:gd name="T4" fmla="*/ 1 w 611"/>
                <a:gd name="T5" fmla="*/ 0 h 1257"/>
                <a:gd name="T6" fmla="*/ 1 w 611"/>
                <a:gd name="T7" fmla="*/ 0 h 1257"/>
                <a:gd name="T8" fmla="*/ 1 w 611"/>
                <a:gd name="T9" fmla="*/ 0 h 1257"/>
                <a:gd name="T10" fmla="*/ 1 w 611"/>
                <a:gd name="T11" fmla="*/ 0 h 1257"/>
                <a:gd name="T12" fmla="*/ 1 w 611"/>
                <a:gd name="T13" fmla="*/ 0 h 1257"/>
                <a:gd name="T14" fmla="*/ 1 w 611"/>
                <a:gd name="T15" fmla="*/ 0 h 1257"/>
                <a:gd name="T16" fmla="*/ 1 w 611"/>
                <a:gd name="T17" fmla="*/ 0 h 1257"/>
                <a:gd name="T18" fmla="*/ 1 w 611"/>
                <a:gd name="T19" fmla="*/ 0 h 1257"/>
                <a:gd name="T20" fmla="*/ 1 w 611"/>
                <a:gd name="T21" fmla="*/ 0 h 1257"/>
                <a:gd name="T22" fmla="*/ 1 w 611"/>
                <a:gd name="T23" fmla="*/ 0 h 1257"/>
                <a:gd name="T24" fmla="*/ 1 w 611"/>
                <a:gd name="T25" fmla="*/ 0 h 1257"/>
                <a:gd name="T26" fmla="*/ 1 w 611"/>
                <a:gd name="T27" fmla="*/ 0 h 1257"/>
                <a:gd name="T28" fmla="*/ 0 w 611"/>
                <a:gd name="T29" fmla="*/ 0 h 1257"/>
                <a:gd name="T30" fmla="*/ 0 w 611"/>
                <a:gd name="T31" fmla="*/ 0 h 1257"/>
                <a:gd name="T32" fmla="*/ 1 w 611"/>
                <a:gd name="T33" fmla="*/ 0 h 1257"/>
                <a:gd name="T34" fmla="*/ 1 w 611"/>
                <a:gd name="T35" fmla="*/ 0 h 1257"/>
                <a:gd name="T36" fmla="*/ 1 w 611"/>
                <a:gd name="T37" fmla="*/ 0 h 1257"/>
                <a:gd name="T38" fmla="*/ 1 w 611"/>
                <a:gd name="T39" fmla="*/ 0 h 1257"/>
                <a:gd name="T40" fmla="*/ 1 w 611"/>
                <a:gd name="T41" fmla="*/ 0 h 1257"/>
                <a:gd name="T42" fmla="*/ 1 w 611"/>
                <a:gd name="T43" fmla="*/ 0 h 1257"/>
                <a:gd name="T44" fmla="*/ 1 w 611"/>
                <a:gd name="T45" fmla="*/ 0 h 1257"/>
                <a:gd name="T46" fmla="*/ 1 w 611"/>
                <a:gd name="T47" fmla="*/ 0 h 1257"/>
                <a:gd name="T48" fmla="*/ 1 w 611"/>
                <a:gd name="T49" fmla="*/ 0 h 1257"/>
                <a:gd name="T50" fmla="*/ 1 w 611"/>
                <a:gd name="T51" fmla="*/ 0 h 1257"/>
                <a:gd name="T52" fmla="*/ 1 w 611"/>
                <a:gd name="T53" fmla="*/ 0 h 1257"/>
                <a:gd name="T54" fmla="*/ 1 w 611"/>
                <a:gd name="T55" fmla="*/ 0 h 1257"/>
                <a:gd name="T56" fmla="*/ 1 w 611"/>
                <a:gd name="T57" fmla="*/ 0 h 1257"/>
                <a:gd name="T58" fmla="*/ 1 w 611"/>
                <a:gd name="T59" fmla="*/ 0 h 1257"/>
                <a:gd name="T60" fmla="*/ 1 w 611"/>
                <a:gd name="T61" fmla="*/ 0 h 1257"/>
                <a:gd name="T62" fmla="*/ 1 w 611"/>
                <a:gd name="T63" fmla="*/ 0 h 1257"/>
                <a:gd name="T64" fmla="*/ 1 w 611"/>
                <a:gd name="T65" fmla="*/ 0 h 1257"/>
                <a:gd name="T66" fmla="*/ 1 w 611"/>
                <a:gd name="T67" fmla="*/ 0 h 1257"/>
                <a:gd name="T68" fmla="*/ 1 w 611"/>
                <a:gd name="T69" fmla="*/ 0 h 1257"/>
                <a:gd name="T70" fmla="*/ 1 w 611"/>
                <a:gd name="T71" fmla="*/ 0 h 1257"/>
                <a:gd name="T72" fmla="*/ 1 w 611"/>
                <a:gd name="T73" fmla="*/ 0 h 1257"/>
                <a:gd name="T74" fmla="*/ 1 w 611"/>
                <a:gd name="T75" fmla="*/ 0 h 1257"/>
                <a:gd name="T76" fmla="*/ 1 w 611"/>
                <a:gd name="T77" fmla="*/ 0 h 1257"/>
                <a:gd name="T78" fmla="*/ 1 w 611"/>
                <a:gd name="T79" fmla="*/ 0 h 1257"/>
                <a:gd name="T80" fmla="*/ 1 w 611"/>
                <a:gd name="T81" fmla="*/ 0 h 1257"/>
                <a:gd name="T82" fmla="*/ 1 w 611"/>
                <a:gd name="T83" fmla="*/ 0 h 1257"/>
                <a:gd name="T84" fmla="*/ 1 w 611"/>
                <a:gd name="T85" fmla="*/ 0 h 1257"/>
                <a:gd name="T86" fmla="*/ 1 w 611"/>
                <a:gd name="T87" fmla="*/ 0 h 1257"/>
                <a:gd name="T88" fmla="*/ 1 w 611"/>
                <a:gd name="T89" fmla="*/ 0 h 1257"/>
                <a:gd name="T90" fmla="*/ 1 w 611"/>
                <a:gd name="T91" fmla="*/ 0 h 1257"/>
                <a:gd name="T92" fmla="*/ 1 w 611"/>
                <a:gd name="T93" fmla="*/ 0 h 1257"/>
                <a:gd name="T94" fmla="*/ 1 w 611"/>
                <a:gd name="T95" fmla="*/ 0 h 1257"/>
                <a:gd name="T96" fmla="*/ 1 w 611"/>
                <a:gd name="T97" fmla="*/ 0 h 1257"/>
                <a:gd name="T98" fmla="*/ 1 w 611"/>
                <a:gd name="T99" fmla="*/ 0 h 1257"/>
                <a:gd name="T100" fmla="*/ 1 w 611"/>
                <a:gd name="T101" fmla="*/ 0 h 1257"/>
                <a:gd name="T102" fmla="*/ 1 w 611"/>
                <a:gd name="T103" fmla="*/ 0 h 1257"/>
                <a:gd name="T104" fmla="*/ 1 w 611"/>
                <a:gd name="T105" fmla="*/ 0 h 1257"/>
                <a:gd name="T106" fmla="*/ 1 w 611"/>
                <a:gd name="T107" fmla="*/ 0 h 1257"/>
                <a:gd name="T108" fmla="*/ 1 w 611"/>
                <a:gd name="T109" fmla="*/ 0 h 1257"/>
                <a:gd name="T110" fmla="*/ 1 w 611"/>
                <a:gd name="T111" fmla="*/ 0 h 12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1257"/>
                <a:gd name="T170" fmla="*/ 611 w 611"/>
                <a:gd name="T171" fmla="*/ 1257 h 12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1257">
                  <a:moveTo>
                    <a:pt x="601" y="226"/>
                  </a:moveTo>
                  <a:lnTo>
                    <a:pt x="611" y="272"/>
                  </a:lnTo>
                  <a:lnTo>
                    <a:pt x="611" y="521"/>
                  </a:lnTo>
                  <a:lnTo>
                    <a:pt x="568" y="855"/>
                  </a:lnTo>
                  <a:lnTo>
                    <a:pt x="571" y="1068"/>
                  </a:lnTo>
                  <a:lnTo>
                    <a:pt x="593" y="1216"/>
                  </a:lnTo>
                  <a:lnTo>
                    <a:pt x="571" y="1257"/>
                  </a:lnTo>
                  <a:lnTo>
                    <a:pt x="536" y="1248"/>
                  </a:lnTo>
                  <a:lnTo>
                    <a:pt x="329" y="1167"/>
                  </a:lnTo>
                  <a:lnTo>
                    <a:pt x="276" y="1151"/>
                  </a:lnTo>
                  <a:lnTo>
                    <a:pt x="244" y="1128"/>
                  </a:lnTo>
                  <a:lnTo>
                    <a:pt x="191" y="1097"/>
                  </a:lnTo>
                  <a:lnTo>
                    <a:pt x="120" y="1064"/>
                  </a:lnTo>
                  <a:lnTo>
                    <a:pt x="85" y="1021"/>
                  </a:lnTo>
                  <a:lnTo>
                    <a:pt x="0" y="984"/>
                  </a:lnTo>
                  <a:lnTo>
                    <a:pt x="0" y="962"/>
                  </a:lnTo>
                  <a:lnTo>
                    <a:pt x="45" y="933"/>
                  </a:lnTo>
                  <a:lnTo>
                    <a:pt x="63" y="896"/>
                  </a:lnTo>
                  <a:lnTo>
                    <a:pt x="53" y="876"/>
                  </a:lnTo>
                  <a:lnTo>
                    <a:pt x="31" y="844"/>
                  </a:lnTo>
                  <a:lnTo>
                    <a:pt x="23" y="821"/>
                  </a:lnTo>
                  <a:lnTo>
                    <a:pt x="57" y="785"/>
                  </a:lnTo>
                  <a:lnTo>
                    <a:pt x="57" y="761"/>
                  </a:lnTo>
                  <a:lnTo>
                    <a:pt x="21" y="713"/>
                  </a:lnTo>
                  <a:lnTo>
                    <a:pt x="21" y="686"/>
                  </a:lnTo>
                  <a:lnTo>
                    <a:pt x="41" y="665"/>
                  </a:lnTo>
                  <a:lnTo>
                    <a:pt x="77" y="640"/>
                  </a:lnTo>
                  <a:lnTo>
                    <a:pt x="75" y="597"/>
                  </a:lnTo>
                  <a:lnTo>
                    <a:pt x="53" y="562"/>
                  </a:lnTo>
                  <a:lnTo>
                    <a:pt x="75" y="521"/>
                  </a:lnTo>
                  <a:lnTo>
                    <a:pt x="94" y="511"/>
                  </a:lnTo>
                  <a:lnTo>
                    <a:pt x="77" y="473"/>
                  </a:lnTo>
                  <a:lnTo>
                    <a:pt x="31" y="433"/>
                  </a:lnTo>
                  <a:lnTo>
                    <a:pt x="21" y="407"/>
                  </a:lnTo>
                  <a:lnTo>
                    <a:pt x="31" y="382"/>
                  </a:lnTo>
                  <a:lnTo>
                    <a:pt x="88" y="360"/>
                  </a:lnTo>
                  <a:lnTo>
                    <a:pt x="85" y="342"/>
                  </a:lnTo>
                  <a:lnTo>
                    <a:pt x="23" y="285"/>
                  </a:lnTo>
                  <a:lnTo>
                    <a:pt x="4" y="240"/>
                  </a:lnTo>
                  <a:lnTo>
                    <a:pt x="21" y="215"/>
                  </a:lnTo>
                  <a:lnTo>
                    <a:pt x="77" y="192"/>
                  </a:lnTo>
                  <a:lnTo>
                    <a:pt x="63" y="172"/>
                  </a:lnTo>
                  <a:lnTo>
                    <a:pt x="23" y="149"/>
                  </a:lnTo>
                  <a:lnTo>
                    <a:pt x="23" y="124"/>
                  </a:lnTo>
                  <a:lnTo>
                    <a:pt x="88" y="107"/>
                  </a:lnTo>
                  <a:lnTo>
                    <a:pt x="116" y="89"/>
                  </a:lnTo>
                  <a:lnTo>
                    <a:pt x="63" y="52"/>
                  </a:lnTo>
                  <a:lnTo>
                    <a:pt x="63" y="32"/>
                  </a:lnTo>
                  <a:lnTo>
                    <a:pt x="126" y="20"/>
                  </a:lnTo>
                  <a:lnTo>
                    <a:pt x="130" y="0"/>
                  </a:lnTo>
                  <a:lnTo>
                    <a:pt x="201" y="52"/>
                  </a:lnTo>
                  <a:lnTo>
                    <a:pt x="286" y="106"/>
                  </a:lnTo>
                  <a:lnTo>
                    <a:pt x="392" y="149"/>
                  </a:lnTo>
                  <a:lnTo>
                    <a:pt x="477" y="183"/>
                  </a:lnTo>
                  <a:lnTo>
                    <a:pt x="568" y="210"/>
                  </a:lnTo>
                  <a:lnTo>
                    <a:pt x="601" y="226"/>
                  </a:lnTo>
                  <a:close/>
                </a:path>
              </a:pathLst>
            </a:custGeom>
            <a:solidFill>
              <a:srgbClr val="DDDDDD"/>
            </a:solidFill>
            <a:ln w="9525">
              <a:solidFill>
                <a:srgbClr val="FF0000"/>
              </a:solidFill>
              <a:round/>
              <a:headEnd/>
              <a:tailEnd/>
            </a:ln>
          </p:spPr>
          <p:txBody>
            <a:bodyPr/>
            <a:lstStyle/>
            <a:p>
              <a:endParaRPr lang="tr-TR"/>
            </a:p>
          </p:txBody>
        </p:sp>
        <p:sp>
          <p:nvSpPr>
            <p:cNvPr id="187424" name="Freeform 16">
              <a:extLst>
                <a:ext uri="{FF2B5EF4-FFF2-40B4-BE49-F238E27FC236}">
                  <a16:creationId xmlns:a16="http://schemas.microsoft.com/office/drawing/2014/main" id="{05A58A9C-1F34-E4D4-270D-E42F60ABDBDD}"/>
                </a:ext>
              </a:extLst>
            </p:cNvPr>
            <p:cNvSpPr>
              <a:spLocks/>
            </p:cNvSpPr>
            <p:nvPr/>
          </p:nvSpPr>
          <p:spPr bwMode="auto">
            <a:xfrm>
              <a:off x="1182" y="745"/>
              <a:ext cx="87" cy="191"/>
            </a:xfrm>
            <a:custGeom>
              <a:avLst/>
              <a:gdLst>
                <a:gd name="T0" fmla="*/ 0 w 176"/>
                <a:gd name="T1" fmla="*/ 0 h 957"/>
                <a:gd name="T2" fmla="*/ 0 w 176"/>
                <a:gd name="T3" fmla="*/ 0 h 957"/>
                <a:gd name="T4" fmla="*/ 0 w 176"/>
                <a:gd name="T5" fmla="*/ 0 h 957"/>
                <a:gd name="T6" fmla="*/ 0 w 176"/>
                <a:gd name="T7" fmla="*/ 0 h 957"/>
                <a:gd name="T8" fmla="*/ 0 w 176"/>
                <a:gd name="T9" fmla="*/ 0 h 957"/>
                <a:gd name="T10" fmla="*/ 0 w 176"/>
                <a:gd name="T11" fmla="*/ 0 h 957"/>
                <a:gd name="T12" fmla="*/ 0 w 176"/>
                <a:gd name="T13" fmla="*/ 0 h 957"/>
                <a:gd name="T14" fmla="*/ 0 w 176"/>
                <a:gd name="T15" fmla="*/ 0 h 957"/>
                <a:gd name="T16" fmla="*/ 0 w 176"/>
                <a:gd name="T17" fmla="*/ 0 h 957"/>
                <a:gd name="T18" fmla="*/ 0 w 176"/>
                <a:gd name="T19" fmla="*/ 0 h 957"/>
                <a:gd name="T20" fmla="*/ 0 w 176"/>
                <a:gd name="T21" fmla="*/ 0 h 957"/>
                <a:gd name="T22" fmla="*/ 0 w 176"/>
                <a:gd name="T23" fmla="*/ 0 h 957"/>
                <a:gd name="T24" fmla="*/ 0 w 176"/>
                <a:gd name="T25" fmla="*/ 0 h 957"/>
                <a:gd name="T26" fmla="*/ 0 w 176"/>
                <a:gd name="T27" fmla="*/ 0 h 957"/>
                <a:gd name="T28" fmla="*/ 0 w 176"/>
                <a:gd name="T29" fmla="*/ 0 h 957"/>
                <a:gd name="T30" fmla="*/ 0 w 176"/>
                <a:gd name="T31" fmla="*/ 0 h 957"/>
                <a:gd name="T32" fmla="*/ 0 w 176"/>
                <a:gd name="T33" fmla="*/ 0 h 957"/>
                <a:gd name="T34" fmla="*/ 0 w 176"/>
                <a:gd name="T35" fmla="*/ 0 h 957"/>
                <a:gd name="T36" fmla="*/ 0 w 176"/>
                <a:gd name="T37" fmla="*/ 0 h 957"/>
                <a:gd name="T38" fmla="*/ 0 w 176"/>
                <a:gd name="T39" fmla="*/ 0 h 957"/>
                <a:gd name="T40" fmla="*/ 0 w 176"/>
                <a:gd name="T41" fmla="*/ 0 h 957"/>
                <a:gd name="T42" fmla="*/ 0 w 176"/>
                <a:gd name="T43" fmla="*/ 0 h 957"/>
                <a:gd name="T44" fmla="*/ 0 w 176"/>
                <a:gd name="T45" fmla="*/ 0 h 957"/>
                <a:gd name="T46" fmla="*/ 0 w 176"/>
                <a:gd name="T47" fmla="*/ 0 h 957"/>
                <a:gd name="T48" fmla="*/ 0 w 176"/>
                <a:gd name="T49" fmla="*/ 0 h 957"/>
                <a:gd name="T50" fmla="*/ 0 w 176"/>
                <a:gd name="T51" fmla="*/ 0 h 957"/>
                <a:gd name="T52" fmla="*/ 0 w 176"/>
                <a:gd name="T53" fmla="*/ 0 h 957"/>
                <a:gd name="T54" fmla="*/ 0 w 176"/>
                <a:gd name="T55" fmla="*/ 0 h 957"/>
                <a:gd name="T56" fmla="*/ 0 w 176"/>
                <a:gd name="T57" fmla="*/ 0 h 957"/>
                <a:gd name="T58" fmla="*/ 0 w 176"/>
                <a:gd name="T59" fmla="*/ 0 h 957"/>
                <a:gd name="T60" fmla="*/ 0 w 176"/>
                <a:gd name="T61" fmla="*/ 0 h 957"/>
                <a:gd name="T62" fmla="*/ 0 w 176"/>
                <a:gd name="T63" fmla="*/ 0 h 957"/>
                <a:gd name="T64" fmla="*/ 0 w 176"/>
                <a:gd name="T65" fmla="*/ 0 h 957"/>
                <a:gd name="T66" fmla="*/ 0 w 176"/>
                <a:gd name="T67" fmla="*/ 0 h 957"/>
                <a:gd name="T68" fmla="*/ 0 w 176"/>
                <a:gd name="T69" fmla="*/ 0 h 957"/>
                <a:gd name="T70" fmla="*/ 0 w 176"/>
                <a:gd name="T71" fmla="*/ 0 h 957"/>
                <a:gd name="T72" fmla="*/ 0 w 176"/>
                <a:gd name="T73" fmla="*/ 0 h 957"/>
                <a:gd name="T74" fmla="*/ 0 w 176"/>
                <a:gd name="T75" fmla="*/ 0 h 957"/>
                <a:gd name="T76" fmla="*/ 0 w 176"/>
                <a:gd name="T77" fmla="*/ 0 h 957"/>
                <a:gd name="T78" fmla="*/ 0 w 176"/>
                <a:gd name="T79" fmla="*/ 0 h 957"/>
                <a:gd name="T80" fmla="*/ 0 w 176"/>
                <a:gd name="T81" fmla="*/ 0 h 957"/>
                <a:gd name="T82" fmla="*/ 0 w 176"/>
                <a:gd name="T83" fmla="*/ 0 h 957"/>
                <a:gd name="T84" fmla="*/ 0 w 176"/>
                <a:gd name="T85" fmla="*/ 0 h 957"/>
                <a:gd name="T86" fmla="*/ 0 w 176"/>
                <a:gd name="T87" fmla="*/ 0 h 957"/>
                <a:gd name="T88" fmla="*/ 0 w 176"/>
                <a:gd name="T89" fmla="*/ 0 h 957"/>
                <a:gd name="T90" fmla="*/ 0 w 176"/>
                <a:gd name="T91" fmla="*/ 0 h 957"/>
                <a:gd name="T92" fmla="*/ 0 w 176"/>
                <a:gd name="T93" fmla="*/ 0 h 957"/>
                <a:gd name="T94" fmla="*/ 0 w 176"/>
                <a:gd name="T95" fmla="*/ 0 h 957"/>
                <a:gd name="T96" fmla="*/ 0 w 176"/>
                <a:gd name="T97" fmla="*/ 0 h 9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6"/>
                <a:gd name="T148" fmla="*/ 0 h 957"/>
                <a:gd name="T149" fmla="*/ 176 w 176"/>
                <a:gd name="T150" fmla="*/ 957 h 9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6" h="957">
                  <a:moveTo>
                    <a:pt x="87" y="0"/>
                  </a:moveTo>
                  <a:lnTo>
                    <a:pt x="118" y="32"/>
                  </a:lnTo>
                  <a:lnTo>
                    <a:pt x="146" y="53"/>
                  </a:lnTo>
                  <a:lnTo>
                    <a:pt x="176" y="66"/>
                  </a:lnTo>
                  <a:lnTo>
                    <a:pt x="168" y="82"/>
                  </a:lnTo>
                  <a:lnTo>
                    <a:pt x="140" y="93"/>
                  </a:lnTo>
                  <a:lnTo>
                    <a:pt x="97" y="98"/>
                  </a:lnTo>
                  <a:lnTo>
                    <a:pt x="65" y="112"/>
                  </a:lnTo>
                  <a:lnTo>
                    <a:pt x="73" y="129"/>
                  </a:lnTo>
                  <a:lnTo>
                    <a:pt x="95" y="139"/>
                  </a:lnTo>
                  <a:lnTo>
                    <a:pt x="128" y="161"/>
                  </a:lnTo>
                  <a:lnTo>
                    <a:pt x="128" y="173"/>
                  </a:lnTo>
                  <a:lnTo>
                    <a:pt x="118" y="184"/>
                  </a:lnTo>
                  <a:lnTo>
                    <a:pt x="87" y="195"/>
                  </a:lnTo>
                  <a:lnTo>
                    <a:pt x="55" y="206"/>
                  </a:lnTo>
                  <a:lnTo>
                    <a:pt x="51" y="222"/>
                  </a:lnTo>
                  <a:lnTo>
                    <a:pt x="63" y="238"/>
                  </a:lnTo>
                  <a:lnTo>
                    <a:pt x="87" y="270"/>
                  </a:lnTo>
                  <a:lnTo>
                    <a:pt x="108" y="295"/>
                  </a:lnTo>
                  <a:lnTo>
                    <a:pt x="128" y="313"/>
                  </a:lnTo>
                  <a:lnTo>
                    <a:pt x="128" y="333"/>
                  </a:lnTo>
                  <a:lnTo>
                    <a:pt x="118" y="351"/>
                  </a:lnTo>
                  <a:lnTo>
                    <a:pt x="87" y="367"/>
                  </a:lnTo>
                  <a:lnTo>
                    <a:pt x="65" y="383"/>
                  </a:lnTo>
                  <a:lnTo>
                    <a:pt x="73" y="410"/>
                  </a:lnTo>
                  <a:lnTo>
                    <a:pt x="126" y="451"/>
                  </a:lnTo>
                  <a:lnTo>
                    <a:pt x="146" y="473"/>
                  </a:lnTo>
                  <a:lnTo>
                    <a:pt x="150" y="494"/>
                  </a:lnTo>
                  <a:lnTo>
                    <a:pt x="128" y="510"/>
                  </a:lnTo>
                  <a:lnTo>
                    <a:pt x="105" y="526"/>
                  </a:lnTo>
                  <a:lnTo>
                    <a:pt x="97" y="548"/>
                  </a:lnTo>
                  <a:lnTo>
                    <a:pt x="114" y="575"/>
                  </a:lnTo>
                  <a:lnTo>
                    <a:pt x="136" y="603"/>
                  </a:lnTo>
                  <a:lnTo>
                    <a:pt x="146" y="623"/>
                  </a:lnTo>
                  <a:lnTo>
                    <a:pt x="136" y="636"/>
                  </a:lnTo>
                  <a:lnTo>
                    <a:pt x="108" y="650"/>
                  </a:lnTo>
                  <a:lnTo>
                    <a:pt x="73" y="666"/>
                  </a:lnTo>
                  <a:lnTo>
                    <a:pt x="55" y="682"/>
                  </a:lnTo>
                  <a:lnTo>
                    <a:pt x="73" y="711"/>
                  </a:lnTo>
                  <a:lnTo>
                    <a:pt x="108" y="741"/>
                  </a:lnTo>
                  <a:lnTo>
                    <a:pt x="126" y="763"/>
                  </a:lnTo>
                  <a:lnTo>
                    <a:pt x="128" y="781"/>
                  </a:lnTo>
                  <a:lnTo>
                    <a:pt x="118" y="790"/>
                  </a:lnTo>
                  <a:lnTo>
                    <a:pt x="83" y="790"/>
                  </a:lnTo>
                  <a:lnTo>
                    <a:pt x="73" y="829"/>
                  </a:lnTo>
                  <a:lnTo>
                    <a:pt x="95" y="854"/>
                  </a:lnTo>
                  <a:lnTo>
                    <a:pt x="114" y="872"/>
                  </a:lnTo>
                  <a:lnTo>
                    <a:pt x="118" y="888"/>
                  </a:lnTo>
                  <a:lnTo>
                    <a:pt x="118" y="903"/>
                  </a:lnTo>
                  <a:lnTo>
                    <a:pt x="83" y="926"/>
                  </a:lnTo>
                  <a:lnTo>
                    <a:pt x="34" y="957"/>
                  </a:lnTo>
                  <a:lnTo>
                    <a:pt x="2" y="946"/>
                  </a:lnTo>
                  <a:lnTo>
                    <a:pt x="14" y="921"/>
                  </a:lnTo>
                  <a:lnTo>
                    <a:pt x="63" y="881"/>
                  </a:lnTo>
                  <a:lnTo>
                    <a:pt x="55" y="856"/>
                  </a:lnTo>
                  <a:lnTo>
                    <a:pt x="34" y="827"/>
                  </a:lnTo>
                  <a:lnTo>
                    <a:pt x="20" y="802"/>
                  </a:lnTo>
                  <a:lnTo>
                    <a:pt x="41" y="781"/>
                  </a:lnTo>
                  <a:lnTo>
                    <a:pt x="63" y="774"/>
                  </a:lnTo>
                  <a:lnTo>
                    <a:pt x="65" y="758"/>
                  </a:lnTo>
                  <a:lnTo>
                    <a:pt x="41" y="727"/>
                  </a:lnTo>
                  <a:lnTo>
                    <a:pt x="14" y="700"/>
                  </a:lnTo>
                  <a:lnTo>
                    <a:pt x="0" y="673"/>
                  </a:lnTo>
                  <a:lnTo>
                    <a:pt x="14" y="641"/>
                  </a:lnTo>
                  <a:lnTo>
                    <a:pt x="63" y="629"/>
                  </a:lnTo>
                  <a:lnTo>
                    <a:pt x="77" y="614"/>
                  </a:lnTo>
                  <a:lnTo>
                    <a:pt x="73" y="593"/>
                  </a:lnTo>
                  <a:lnTo>
                    <a:pt x="63" y="571"/>
                  </a:lnTo>
                  <a:lnTo>
                    <a:pt x="45" y="543"/>
                  </a:lnTo>
                  <a:lnTo>
                    <a:pt x="45" y="521"/>
                  </a:lnTo>
                  <a:lnTo>
                    <a:pt x="65" y="507"/>
                  </a:lnTo>
                  <a:lnTo>
                    <a:pt x="95" y="489"/>
                  </a:lnTo>
                  <a:lnTo>
                    <a:pt x="95" y="478"/>
                  </a:lnTo>
                  <a:lnTo>
                    <a:pt x="73" y="453"/>
                  </a:lnTo>
                  <a:lnTo>
                    <a:pt x="32" y="421"/>
                  </a:lnTo>
                  <a:lnTo>
                    <a:pt x="14" y="397"/>
                  </a:lnTo>
                  <a:lnTo>
                    <a:pt x="14" y="378"/>
                  </a:lnTo>
                  <a:lnTo>
                    <a:pt x="24" y="360"/>
                  </a:lnTo>
                  <a:lnTo>
                    <a:pt x="51" y="345"/>
                  </a:lnTo>
                  <a:lnTo>
                    <a:pt x="77" y="329"/>
                  </a:lnTo>
                  <a:lnTo>
                    <a:pt x="77" y="317"/>
                  </a:lnTo>
                  <a:lnTo>
                    <a:pt x="20" y="258"/>
                  </a:lnTo>
                  <a:lnTo>
                    <a:pt x="10" y="236"/>
                  </a:lnTo>
                  <a:lnTo>
                    <a:pt x="0" y="216"/>
                  </a:lnTo>
                  <a:lnTo>
                    <a:pt x="20" y="198"/>
                  </a:lnTo>
                  <a:lnTo>
                    <a:pt x="45" y="184"/>
                  </a:lnTo>
                  <a:lnTo>
                    <a:pt x="65" y="173"/>
                  </a:lnTo>
                  <a:lnTo>
                    <a:pt x="65" y="163"/>
                  </a:lnTo>
                  <a:lnTo>
                    <a:pt x="45" y="146"/>
                  </a:lnTo>
                  <a:lnTo>
                    <a:pt x="14" y="129"/>
                  </a:lnTo>
                  <a:lnTo>
                    <a:pt x="14" y="112"/>
                  </a:lnTo>
                  <a:lnTo>
                    <a:pt x="34" y="96"/>
                  </a:lnTo>
                  <a:lnTo>
                    <a:pt x="65" y="82"/>
                  </a:lnTo>
                  <a:lnTo>
                    <a:pt x="95" y="75"/>
                  </a:lnTo>
                  <a:lnTo>
                    <a:pt x="108" y="64"/>
                  </a:lnTo>
                  <a:lnTo>
                    <a:pt x="97" y="50"/>
                  </a:lnTo>
                  <a:lnTo>
                    <a:pt x="77" y="34"/>
                  </a:lnTo>
                  <a:lnTo>
                    <a:pt x="65" y="17"/>
                  </a:lnTo>
                  <a:lnTo>
                    <a:pt x="87" y="0"/>
                  </a:lnTo>
                  <a:close/>
                </a:path>
              </a:pathLst>
            </a:custGeom>
            <a:solidFill>
              <a:srgbClr val="000000"/>
            </a:solidFill>
            <a:ln w="9525">
              <a:solidFill>
                <a:srgbClr val="FF0000"/>
              </a:solidFill>
              <a:round/>
              <a:headEnd/>
              <a:tailEnd/>
            </a:ln>
          </p:spPr>
          <p:txBody>
            <a:bodyPr/>
            <a:lstStyle/>
            <a:p>
              <a:endParaRPr lang="tr-TR"/>
            </a:p>
          </p:txBody>
        </p:sp>
        <p:sp>
          <p:nvSpPr>
            <p:cNvPr id="187425" name="Freeform 17">
              <a:extLst>
                <a:ext uri="{FF2B5EF4-FFF2-40B4-BE49-F238E27FC236}">
                  <a16:creationId xmlns:a16="http://schemas.microsoft.com/office/drawing/2014/main" id="{06B0594E-ECF8-F0A3-8AF4-8114B1FA2E22}"/>
                </a:ext>
              </a:extLst>
            </p:cNvPr>
            <p:cNvSpPr>
              <a:spLocks/>
            </p:cNvSpPr>
            <p:nvPr/>
          </p:nvSpPr>
          <p:spPr bwMode="auto">
            <a:xfrm>
              <a:off x="1419" y="791"/>
              <a:ext cx="84" cy="155"/>
            </a:xfrm>
            <a:custGeom>
              <a:avLst/>
              <a:gdLst>
                <a:gd name="T0" fmla="*/ 1 w 168"/>
                <a:gd name="T1" fmla="*/ 0 h 774"/>
                <a:gd name="T2" fmla="*/ 1 w 168"/>
                <a:gd name="T3" fmla="*/ 0 h 774"/>
                <a:gd name="T4" fmla="*/ 1 w 168"/>
                <a:gd name="T5" fmla="*/ 0 h 774"/>
                <a:gd name="T6" fmla="*/ 1 w 168"/>
                <a:gd name="T7" fmla="*/ 0 h 774"/>
                <a:gd name="T8" fmla="*/ 1 w 168"/>
                <a:gd name="T9" fmla="*/ 0 h 774"/>
                <a:gd name="T10" fmla="*/ 1 w 168"/>
                <a:gd name="T11" fmla="*/ 0 h 774"/>
                <a:gd name="T12" fmla="*/ 1 w 168"/>
                <a:gd name="T13" fmla="*/ 0 h 774"/>
                <a:gd name="T14" fmla="*/ 1 w 168"/>
                <a:gd name="T15" fmla="*/ 0 h 774"/>
                <a:gd name="T16" fmla="*/ 1 w 168"/>
                <a:gd name="T17" fmla="*/ 0 h 774"/>
                <a:gd name="T18" fmla="*/ 1 w 168"/>
                <a:gd name="T19" fmla="*/ 0 h 774"/>
                <a:gd name="T20" fmla="*/ 1 w 168"/>
                <a:gd name="T21" fmla="*/ 0 h 774"/>
                <a:gd name="T22" fmla="*/ 1 w 168"/>
                <a:gd name="T23" fmla="*/ 0 h 774"/>
                <a:gd name="T24" fmla="*/ 1 w 168"/>
                <a:gd name="T25" fmla="*/ 0 h 774"/>
                <a:gd name="T26" fmla="*/ 1 w 168"/>
                <a:gd name="T27" fmla="*/ 0 h 774"/>
                <a:gd name="T28" fmla="*/ 1 w 168"/>
                <a:gd name="T29" fmla="*/ 0 h 774"/>
                <a:gd name="T30" fmla="*/ 1 w 168"/>
                <a:gd name="T31" fmla="*/ 0 h 774"/>
                <a:gd name="T32" fmla="*/ 1 w 168"/>
                <a:gd name="T33" fmla="*/ 0 h 774"/>
                <a:gd name="T34" fmla="*/ 1 w 168"/>
                <a:gd name="T35" fmla="*/ 0 h 774"/>
                <a:gd name="T36" fmla="*/ 1 w 168"/>
                <a:gd name="T37" fmla="*/ 0 h 774"/>
                <a:gd name="T38" fmla="*/ 1 w 168"/>
                <a:gd name="T39" fmla="*/ 0 h 774"/>
                <a:gd name="T40" fmla="*/ 1 w 168"/>
                <a:gd name="T41" fmla="*/ 0 h 774"/>
                <a:gd name="T42" fmla="*/ 1 w 168"/>
                <a:gd name="T43" fmla="*/ 0 h 774"/>
                <a:gd name="T44" fmla="*/ 1 w 168"/>
                <a:gd name="T45" fmla="*/ 0 h 774"/>
                <a:gd name="T46" fmla="*/ 1 w 168"/>
                <a:gd name="T47" fmla="*/ 0 h 774"/>
                <a:gd name="T48" fmla="*/ 1 w 168"/>
                <a:gd name="T49" fmla="*/ 0 h 774"/>
                <a:gd name="T50" fmla="*/ 1 w 168"/>
                <a:gd name="T51" fmla="*/ 0 h 774"/>
                <a:gd name="T52" fmla="*/ 1 w 168"/>
                <a:gd name="T53" fmla="*/ 0 h 774"/>
                <a:gd name="T54" fmla="*/ 1 w 168"/>
                <a:gd name="T55" fmla="*/ 0 h 774"/>
                <a:gd name="T56" fmla="*/ 1 w 168"/>
                <a:gd name="T57" fmla="*/ 0 h 774"/>
                <a:gd name="T58" fmla="*/ 1 w 168"/>
                <a:gd name="T59" fmla="*/ 0 h 774"/>
                <a:gd name="T60" fmla="*/ 1 w 168"/>
                <a:gd name="T61" fmla="*/ 0 h 774"/>
                <a:gd name="T62" fmla="*/ 1 w 168"/>
                <a:gd name="T63" fmla="*/ 0 h 774"/>
                <a:gd name="T64" fmla="*/ 1 w 168"/>
                <a:gd name="T65" fmla="*/ 0 h 774"/>
                <a:gd name="T66" fmla="*/ 1 w 168"/>
                <a:gd name="T67" fmla="*/ 0 h 7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8"/>
                <a:gd name="T103" fmla="*/ 0 h 774"/>
                <a:gd name="T104" fmla="*/ 168 w 168"/>
                <a:gd name="T105" fmla="*/ 774 h 7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8" h="774">
                  <a:moveTo>
                    <a:pt x="130" y="0"/>
                  </a:moveTo>
                  <a:lnTo>
                    <a:pt x="150" y="21"/>
                  </a:lnTo>
                  <a:lnTo>
                    <a:pt x="168" y="59"/>
                  </a:lnTo>
                  <a:lnTo>
                    <a:pt x="158" y="75"/>
                  </a:lnTo>
                  <a:lnTo>
                    <a:pt x="115" y="86"/>
                  </a:lnTo>
                  <a:lnTo>
                    <a:pt x="87" y="97"/>
                  </a:lnTo>
                  <a:lnTo>
                    <a:pt x="87" y="127"/>
                  </a:lnTo>
                  <a:lnTo>
                    <a:pt x="109" y="156"/>
                  </a:lnTo>
                  <a:lnTo>
                    <a:pt x="136" y="176"/>
                  </a:lnTo>
                  <a:lnTo>
                    <a:pt x="140" y="213"/>
                  </a:lnTo>
                  <a:lnTo>
                    <a:pt x="126" y="226"/>
                  </a:lnTo>
                  <a:lnTo>
                    <a:pt x="97" y="242"/>
                  </a:lnTo>
                  <a:lnTo>
                    <a:pt x="93" y="267"/>
                  </a:lnTo>
                  <a:lnTo>
                    <a:pt x="109" y="290"/>
                  </a:lnTo>
                  <a:lnTo>
                    <a:pt x="130" y="310"/>
                  </a:lnTo>
                  <a:lnTo>
                    <a:pt x="140" y="342"/>
                  </a:lnTo>
                  <a:lnTo>
                    <a:pt x="140" y="360"/>
                  </a:lnTo>
                  <a:lnTo>
                    <a:pt x="118" y="380"/>
                  </a:lnTo>
                  <a:lnTo>
                    <a:pt x="83" y="398"/>
                  </a:lnTo>
                  <a:lnTo>
                    <a:pt x="83" y="414"/>
                  </a:lnTo>
                  <a:lnTo>
                    <a:pt x="93" y="462"/>
                  </a:lnTo>
                  <a:lnTo>
                    <a:pt x="130" y="482"/>
                  </a:lnTo>
                  <a:lnTo>
                    <a:pt x="150" y="503"/>
                  </a:lnTo>
                  <a:lnTo>
                    <a:pt x="140" y="527"/>
                  </a:lnTo>
                  <a:lnTo>
                    <a:pt x="87" y="543"/>
                  </a:lnTo>
                  <a:lnTo>
                    <a:pt x="61" y="559"/>
                  </a:lnTo>
                  <a:lnTo>
                    <a:pt x="55" y="589"/>
                  </a:lnTo>
                  <a:lnTo>
                    <a:pt x="83" y="627"/>
                  </a:lnTo>
                  <a:lnTo>
                    <a:pt x="105" y="665"/>
                  </a:lnTo>
                  <a:lnTo>
                    <a:pt x="105" y="686"/>
                  </a:lnTo>
                  <a:lnTo>
                    <a:pt x="93" y="715"/>
                  </a:lnTo>
                  <a:lnTo>
                    <a:pt x="61" y="720"/>
                  </a:lnTo>
                  <a:lnTo>
                    <a:pt x="40" y="742"/>
                  </a:lnTo>
                  <a:lnTo>
                    <a:pt x="40" y="767"/>
                  </a:lnTo>
                  <a:lnTo>
                    <a:pt x="0" y="774"/>
                  </a:lnTo>
                  <a:lnTo>
                    <a:pt x="18" y="747"/>
                  </a:lnTo>
                  <a:lnTo>
                    <a:pt x="51" y="715"/>
                  </a:lnTo>
                  <a:lnTo>
                    <a:pt x="61" y="693"/>
                  </a:lnTo>
                  <a:lnTo>
                    <a:pt x="61" y="650"/>
                  </a:lnTo>
                  <a:lnTo>
                    <a:pt x="40" y="613"/>
                  </a:lnTo>
                  <a:lnTo>
                    <a:pt x="34" y="584"/>
                  </a:lnTo>
                  <a:lnTo>
                    <a:pt x="30" y="554"/>
                  </a:lnTo>
                  <a:lnTo>
                    <a:pt x="65" y="530"/>
                  </a:lnTo>
                  <a:lnTo>
                    <a:pt x="87" y="514"/>
                  </a:lnTo>
                  <a:lnTo>
                    <a:pt x="73" y="482"/>
                  </a:lnTo>
                  <a:lnTo>
                    <a:pt x="40" y="457"/>
                  </a:lnTo>
                  <a:lnTo>
                    <a:pt x="34" y="435"/>
                  </a:lnTo>
                  <a:lnTo>
                    <a:pt x="30" y="403"/>
                  </a:lnTo>
                  <a:lnTo>
                    <a:pt x="44" y="382"/>
                  </a:lnTo>
                  <a:lnTo>
                    <a:pt x="73" y="360"/>
                  </a:lnTo>
                  <a:lnTo>
                    <a:pt x="93" y="344"/>
                  </a:lnTo>
                  <a:lnTo>
                    <a:pt x="93" y="328"/>
                  </a:lnTo>
                  <a:lnTo>
                    <a:pt x="73" y="310"/>
                  </a:lnTo>
                  <a:lnTo>
                    <a:pt x="51" y="274"/>
                  </a:lnTo>
                  <a:lnTo>
                    <a:pt x="51" y="251"/>
                  </a:lnTo>
                  <a:lnTo>
                    <a:pt x="61" y="229"/>
                  </a:lnTo>
                  <a:lnTo>
                    <a:pt x="83" y="213"/>
                  </a:lnTo>
                  <a:lnTo>
                    <a:pt x="87" y="197"/>
                  </a:lnTo>
                  <a:lnTo>
                    <a:pt x="83" y="177"/>
                  </a:lnTo>
                  <a:lnTo>
                    <a:pt x="55" y="149"/>
                  </a:lnTo>
                  <a:lnTo>
                    <a:pt x="40" y="129"/>
                  </a:lnTo>
                  <a:lnTo>
                    <a:pt x="44" y="95"/>
                  </a:lnTo>
                  <a:lnTo>
                    <a:pt x="65" y="81"/>
                  </a:lnTo>
                  <a:lnTo>
                    <a:pt x="93" y="59"/>
                  </a:lnTo>
                  <a:lnTo>
                    <a:pt x="109" y="41"/>
                  </a:lnTo>
                  <a:lnTo>
                    <a:pt x="97" y="25"/>
                  </a:lnTo>
                  <a:lnTo>
                    <a:pt x="105" y="9"/>
                  </a:lnTo>
                  <a:lnTo>
                    <a:pt x="130" y="0"/>
                  </a:lnTo>
                  <a:close/>
                </a:path>
              </a:pathLst>
            </a:custGeom>
            <a:solidFill>
              <a:srgbClr val="000000"/>
            </a:solidFill>
            <a:ln w="9525">
              <a:solidFill>
                <a:srgbClr val="FF0000"/>
              </a:solidFill>
              <a:round/>
              <a:headEnd/>
              <a:tailEnd/>
            </a:ln>
          </p:spPr>
          <p:txBody>
            <a:bodyPr/>
            <a:lstStyle/>
            <a:p>
              <a:endParaRPr lang="tr-TR"/>
            </a:p>
          </p:txBody>
        </p:sp>
        <p:sp>
          <p:nvSpPr>
            <p:cNvPr id="187426" name="Freeform 18">
              <a:extLst>
                <a:ext uri="{FF2B5EF4-FFF2-40B4-BE49-F238E27FC236}">
                  <a16:creationId xmlns:a16="http://schemas.microsoft.com/office/drawing/2014/main" id="{C6526DB9-D768-E08D-C7E7-33F5D7F40B2F}"/>
                </a:ext>
              </a:extLst>
            </p:cNvPr>
            <p:cNvSpPr>
              <a:spLocks/>
            </p:cNvSpPr>
            <p:nvPr/>
          </p:nvSpPr>
          <p:spPr bwMode="auto">
            <a:xfrm>
              <a:off x="1287" y="772"/>
              <a:ext cx="191" cy="34"/>
            </a:xfrm>
            <a:custGeom>
              <a:avLst/>
              <a:gdLst>
                <a:gd name="T0" fmla="*/ 1 w 382"/>
                <a:gd name="T1" fmla="*/ 0 h 167"/>
                <a:gd name="T2" fmla="*/ 1 w 382"/>
                <a:gd name="T3" fmla="*/ 0 h 167"/>
                <a:gd name="T4" fmla="*/ 1 w 382"/>
                <a:gd name="T5" fmla="*/ 0 h 167"/>
                <a:gd name="T6" fmla="*/ 1 w 382"/>
                <a:gd name="T7" fmla="*/ 0 h 167"/>
                <a:gd name="T8" fmla="*/ 0 w 382"/>
                <a:gd name="T9" fmla="*/ 0 h 167"/>
                <a:gd name="T10" fmla="*/ 1 w 382"/>
                <a:gd name="T11" fmla="*/ 0 h 167"/>
                <a:gd name="T12" fmla="*/ 1 w 382"/>
                <a:gd name="T13" fmla="*/ 0 h 167"/>
                <a:gd name="T14" fmla="*/ 1 w 382"/>
                <a:gd name="T15" fmla="*/ 0 h 167"/>
                <a:gd name="T16" fmla="*/ 1 w 382"/>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167"/>
                <a:gd name="T29" fmla="*/ 382 w 382"/>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167">
                  <a:moveTo>
                    <a:pt x="382" y="135"/>
                  </a:moveTo>
                  <a:lnTo>
                    <a:pt x="266" y="87"/>
                  </a:lnTo>
                  <a:lnTo>
                    <a:pt x="170" y="43"/>
                  </a:lnTo>
                  <a:lnTo>
                    <a:pt x="81" y="0"/>
                  </a:lnTo>
                  <a:lnTo>
                    <a:pt x="0" y="0"/>
                  </a:lnTo>
                  <a:lnTo>
                    <a:pt x="191" y="70"/>
                  </a:lnTo>
                  <a:lnTo>
                    <a:pt x="284" y="114"/>
                  </a:lnTo>
                  <a:lnTo>
                    <a:pt x="361" y="167"/>
                  </a:lnTo>
                  <a:lnTo>
                    <a:pt x="382" y="135"/>
                  </a:lnTo>
                  <a:close/>
                </a:path>
              </a:pathLst>
            </a:custGeom>
            <a:solidFill>
              <a:srgbClr val="000000"/>
            </a:solidFill>
            <a:ln w="9525">
              <a:solidFill>
                <a:srgbClr val="FF0000"/>
              </a:solidFill>
              <a:round/>
              <a:headEnd/>
              <a:tailEnd/>
            </a:ln>
          </p:spPr>
          <p:txBody>
            <a:bodyPr/>
            <a:lstStyle/>
            <a:p>
              <a:endParaRPr lang="tr-TR"/>
            </a:p>
          </p:txBody>
        </p:sp>
        <p:sp>
          <p:nvSpPr>
            <p:cNvPr id="187427" name="Freeform 19">
              <a:extLst>
                <a:ext uri="{FF2B5EF4-FFF2-40B4-BE49-F238E27FC236}">
                  <a16:creationId xmlns:a16="http://schemas.microsoft.com/office/drawing/2014/main" id="{31675478-096F-772D-990E-4FFA28F09241}"/>
                </a:ext>
              </a:extLst>
            </p:cNvPr>
            <p:cNvSpPr>
              <a:spLocks/>
            </p:cNvSpPr>
            <p:nvPr/>
          </p:nvSpPr>
          <p:spPr bwMode="auto">
            <a:xfrm>
              <a:off x="1285" y="792"/>
              <a:ext cx="165" cy="27"/>
            </a:xfrm>
            <a:custGeom>
              <a:avLst/>
              <a:gdLst>
                <a:gd name="T0" fmla="*/ 1 w 329"/>
                <a:gd name="T1" fmla="*/ 0 h 136"/>
                <a:gd name="T2" fmla="*/ 1 w 329"/>
                <a:gd name="T3" fmla="*/ 0 h 136"/>
                <a:gd name="T4" fmla="*/ 1 w 329"/>
                <a:gd name="T5" fmla="*/ 0 h 136"/>
                <a:gd name="T6" fmla="*/ 1 w 329"/>
                <a:gd name="T7" fmla="*/ 0 h 136"/>
                <a:gd name="T8" fmla="*/ 0 w 329"/>
                <a:gd name="T9" fmla="*/ 0 h 136"/>
                <a:gd name="T10" fmla="*/ 1 w 329"/>
                <a:gd name="T11" fmla="*/ 0 h 136"/>
                <a:gd name="T12" fmla="*/ 1 w 329"/>
                <a:gd name="T13" fmla="*/ 0 h 136"/>
                <a:gd name="T14" fmla="*/ 1 w 329"/>
                <a:gd name="T15" fmla="*/ 0 h 136"/>
                <a:gd name="T16" fmla="*/ 1 w 329"/>
                <a:gd name="T17" fmla="*/ 0 h 136"/>
                <a:gd name="T18" fmla="*/ 1 w 32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
                <a:gd name="T31" fmla="*/ 0 h 136"/>
                <a:gd name="T32" fmla="*/ 329 w 329"/>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 h="136">
                  <a:moveTo>
                    <a:pt x="329" y="86"/>
                  </a:moveTo>
                  <a:lnTo>
                    <a:pt x="245" y="70"/>
                  </a:lnTo>
                  <a:lnTo>
                    <a:pt x="181" y="43"/>
                  </a:lnTo>
                  <a:lnTo>
                    <a:pt x="65" y="0"/>
                  </a:lnTo>
                  <a:lnTo>
                    <a:pt x="0" y="0"/>
                  </a:lnTo>
                  <a:lnTo>
                    <a:pt x="150" y="43"/>
                  </a:lnTo>
                  <a:lnTo>
                    <a:pt x="207" y="72"/>
                  </a:lnTo>
                  <a:lnTo>
                    <a:pt x="329" y="136"/>
                  </a:lnTo>
                  <a:lnTo>
                    <a:pt x="323" y="97"/>
                  </a:lnTo>
                  <a:lnTo>
                    <a:pt x="329" y="86"/>
                  </a:lnTo>
                  <a:close/>
                </a:path>
              </a:pathLst>
            </a:custGeom>
            <a:solidFill>
              <a:srgbClr val="000000"/>
            </a:solidFill>
            <a:ln w="9525">
              <a:solidFill>
                <a:srgbClr val="FF0000"/>
              </a:solidFill>
              <a:round/>
              <a:headEnd/>
              <a:tailEnd/>
            </a:ln>
          </p:spPr>
          <p:txBody>
            <a:bodyPr/>
            <a:lstStyle/>
            <a:p>
              <a:endParaRPr lang="tr-TR"/>
            </a:p>
          </p:txBody>
        </p:sp>
        <p:sp>
          <p:nvSpPr>
            <p:cNvPr id="187428" name="Freeform 20">
              <a:extLst>
                <a:ext uri="{FF2B5EF4-FFF2-40B4-BE49-F238E27FC236}">
                  <a16:creationId xmlns:a16="http://schemas.microsoft.com/office/drawing/2014/main" id="{FA6E8B0B-EE3F-608E-6226-202D4CA43DF3}"/>
                </a:ext>
              </a:extLst>
            </p:cNvPr>
            <p:cNvSpPr>
              <a:spLocks/>
            </p:cNvSpPr>
            <p:nvPr/>
          </p:nvSpPr>
          <p:spPr bwMode="auto">
            <a:xfrm>
              <a:off x="1260" y="808"/>
              <a:ext cx="195" cy="42"/>
            </a:xfrm>
            <a:custGeom>
              <a:avLst/>
              <a:gdLst>
                <a:gd name="T0" fmla="*/ 1 w 388"/>
                <a:gd name="T1" fmla="*/ 0 h 211"/>
                <a:gd name="T2" fmla="*/ 1 w 388"/>
                <a:gd name="T3" fmla="*/ 0 h 211"/>
                <a:gd name="T4" fmla="*/ 1 w 388"/>
                <a:gd name="T5" fmla="*/ 0 h 211"/>
                <a:gd name="T6" fmla="*/ 1 w 388"/>
                <a:gd name="T7" fmla="*/ 0 h 211"/>
                <a:gd name="T8" fmla="*/ 1 w 388"/>
                <a:gd name="T9" fmla="*/ 0 h 211"/>
                <a:gd name="T10" fmla="*/ 1 w 388"/>
                <a:gd name="T11" fmla="*/ 0 h 211"/>
                <a:gd name="T12" fmla="*/ 0 w 388"/>
                <a:gd name="T13" fmla="*/ 0 h 211"/>
                <a:gd name="T14" fmla="*/ 0 w 388"/>
                <a:gd name="T15" fmla="*/ 0 h 211"/>
                <a:gd name="T16" fmla="*/ 1 w 388"/>
                <a:gd name="T17" fmla="*/ 0 h 211"/>
                <a:gd name="T18" fmla="*/ 1 w 388"/>
                <a:gd name="T19" fmla="*/ 0 h 211"/>
                <a:gd name="T20" fmla="*/ 1 w 388"/>
                <a:gd name="T21" fmla="*/ 0 h 211"/>
                <a:gd name="T22" fmla="*/ 1 w 388"/>
                <a:gd name="T23" fmla="*/ 0 h 211"/>
                <a:gd name="T24" fmla="*/ 1 w 388"/>
                <a:gd name="T25" fmla="*/ 0 h 211"/>
                <a:gd name="T26" fmla="*/ 1 w 388"/>
                <a:gd name="T27" fmla="*/ 0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8"/>
                <a:gd name="T43" fmla="*/ 0 h 211"/>
                <a:gd name="T44" fmla="*/ 388 w 388"/>
                <a:gd name="T45" fmla="*/ 211 h 2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8" h="211">
                  <a:moveTo>
                    <a:pt x="380" y="158"/>
                  </a:moveTo>
                  <a:lnTo>
                    <a:pt x="274" y="110"/>
                  </a:lnTo>
                  <a:lnTo>
                    <a:pt x="232" y="77"/>
                  </a:lnTo>
                  <a:lnTo>
                    <a:pt x="148" y="45"/>
                  </a:lnTo>
                  <a:lnTo>
                    <a:pt x="73" y="17"/>
                  </a:lnTo>
                  <a:lnTo>
                    <a:pt x="19" y="0"/>
                  </a:lnTo>
                  <a:lnTo>
                    <a:pt x="0" y="0"/>
                  </a:lnTo>
                  <a:lnTo>
                    <a:pt x="0" y="17"/>
                  </a:lnTo>
                  <a:lnTo>
                    <a:pt x="63" y="38"/>
                  </a:lnTo>
                  <a:lnTo>
                    <a:pt x="179" y="76"/>
                  </a:lnTo>
                  <a:lnTo>
                    <a:pt x="264" y="119"/>
                  </a:lnTo>
                  <a:lnTo>
                    <a:pt x="323" y="167"/>
                  </a:lnTo>
                  <a:lnTo>
                    <a:pt x="388" y="211"/>
                  </a:lnTo>
                  <a:lnTo>
                    <a:pt x="380" y="158"/>
                  </a:lnTo>
                  <a:close/>
                </a:path>
              </a:pathLst>
            </a:custGeom>
            <a:solidFill>
              <a:srgbClr val="000000"/>
            </a:solidFill>
            <a:ln w="9525">
              <a:solidFill>
                <a:srgbClr val="FF0000"/>
              </a:solidFill>
              <a:round/>
              <a:headEnd/>
              <a:tailEnd/>
            </a:ln>
          </p:spPr>
          <p:txBody>
            <a:bodyPr/>
            <a:lstStyle/>
            <a:p>
              <a:endParaRPr lang="tr-TR"/>
            </a:p>
          </p:txBody>
        </p:sp>
        <p:sp>
          <p:nvSpPr>
            <p:cNvPr id="187429" name="Freeform 21">
              <a:extLst>
                <a:ext uri="{FF2B5EF4-FFF2-40B4-BE49-F238E27FC236}">
                  <a16:creationId xmlns:a16="http://schemas.microsoft.com/office/drawing/2014/main" id="{1C4075E2-DA03-D45B-4D15-345273032CFC}"/>
                </a:ext>
              </a:extLst>
            </p:cNvPr>
            <p:cNvSpPr>
              <a:spLocks/>
            </p:cNvSpPr>
            <p:nvPr/>
          </p:nvSpPr>
          <p:spPr bwMode="auto">
            <a:xfrm>
              <a:off x="1281" y="843"/>
              <a:ext cx="150" cy="24"/>
            </a:xfrm>
            <a:custGeom>
              <a:avLst/>
              <a:gdLst>
                <a:gd name="T0" fmla="*/ 1 w 300"/>
                <a:gd name="T1" fmla="*/ 0 h 124"/>
                <a:gd name="T2" fmla="*/ 1 w 300"/>
                <a:gd name="T3" fmla="*/ 0 h 124"/>
                <a:gd name="T4" fmla="*/ 1 w 300"/>
                <a:gd name="T5" fmla="*/ 0 h 124"/>
                <a:gd name="T6" fmla="*/ 1 w 300"/>
                <a:gd name="T7" fmla="*/ 0 h 124"/>
                <a:gd name="T8" fmla="*/ 0 w 300"/>
                <a:gd name="T9" fmla="*/ 0 h 124"/>
                <a:gd name="T10" fmla="*/ 1 w 300"/>
                <a:gd name="T11" fmla="*/ 0 h 124"/>
                <a:gd name="T12" fmla="*/ 1 w 300"/>
                <a:gd name="T13" fmla="*/ 0 h 124"/>
                <a:gd name="T14" fmla="*/ 1 w 300"/>
                <a:gd name="T15" fmla="*/ 0 h 124"/>
                <a:gd name="T16" fmla="*/ 1 w 300"/>
                <a:gd name="T17" fmla="*/ 0 h 124"/>
                <a:gd name="T18" fmla="*/ 1 w 300"/>
                <a:gd name="T19" fmla="*/ 0 h 124"/>
                <a:gd name="T20" fmla="*/ 1 w 300"/>
                <a:gd name="T21" fmla="*/ 0 h 124"/>
                <a:gd name="T22" fmla="*/ 1 w 300"/>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0"/>
                <a:gd name="T37" fmla="*/ 0 h 124"/>
                <a:gd name="T38" fmla="*/ 300 w 300"/>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0" h="124">
                  <a:moveTo>
                    <a:pt x="300" y="102"/>
                  </a:moveTo>
                  <a:lnTo>
                    <a:pt x="215" y="56"/>
                  </a:lnTo>
                  <a:lnTo>
                    <a:pt x="126" y="27"/>
                  </a:lnTo>
                  <a:lnTo>
                    <a:pt x="53" y="7"/>
                  </a:lnTo>
                  <a:lnTo>
                    <a:pt x="0" y="0"/>
                  </a:lnTo>
                  <a:lnTo>
                    <a:pt x="32" y="27"/>
                  </a:lnTo>
                  <a:lnTo>
                    <a:pt x="126" y="54"/>
                  </a:lnTo>
                  <a:lnTo>
                    <a:pt x="201" y="93"/>
                  </a:lnTo>
                  <a:lnTo>
                    <a:pt x="237" y="119"/>
                  </a:lnTo>
                  <a:lnTo>
                    <a:pt x="268" y="124"/>
                  </a:lnTo>
                  <a:lnTo>
                    <a:pt x="296" y="115"/>
                  </a:lnTo>
                  <a:lnTo>
                    <a:pt x="300" y="102"/>
                  </a:lnTo>
                  <a:close/>
                </a:path>
              </a:pathLst>
            </a:custGeom>
            <a:solidFill>
              <a:srgbClr val="000000"/>
            </a:solidFill>
            <a:ln w="9525">
              <a:solidFill>
                <a:srgbClr val="FF0000"/>
              </a:solidFill>
              <a:round/>
              <a:headEnd/>
              <a:tailEnd/>
            </a:ln>
          </p:spPr>
          <p:txBody>
            <a:bodyPr/>
            <a:lstStyle/>
            <a:p>
              <a:endParaRPr lang="tr-TR"/>
            </a:p>
          </p:txBody>
        </p:sp>
        <p:sp>
          <p:nvSpPr>
            <p:cNvPr id="187430" name="Freeform 22">
              <a:extLst>
                <a:ext uri="{FF2B5EF4-FFF2-40B4-BE49-F238E27FC236}">
                  <a16:creationId xmlns:a16="http://schemas.microsoft.com/office/drawing/2014/main" id="{6ED05D2C-B5B1-CDFF-B74A-AD408F6C751F}"/>
                </a:ext>
              </a:extLst>
            </p:cNvPr>
            <p:cNvSpPr>
              <a:spLocks/>
            </p:cNvSpPr>
            <p:nvPr/>
          </p:nvSpPr>
          <p:spPr bwMode="auto">
            <a:xfrm>
              <a:off x="1262" y="860"/>
              <a:ext cx="166" cy="31"/>
            </a:xfrm>
            <a:custGeom>
              <a:avLst/>
              <a:gdLst>
                <a:gd name="T0" fmla="*/ 1 w 331"/>
                <a:gd name="T1" fmla="*/ 0 h 154"/>
                <a:gd name="T2" fmla="*/ 1 w 331"/>
                <a:gd name="T3" fmla="*/ 0 h 154"/>
                <a:gd name="T4" fmla="*/ 1 w 331"/>
                <a:gd name="T5" fmla="*/ 0 h 154"/>
                <a:gd name="T6" fmla="*/ 1 w 331"/>
                <a:gd name="T7" fmla="*/ 0 h 154"/>
                <a:gd name="T8" fmla="*/ 1 w 331"/>
                <a:gd name="T9" fmla="*/ 0 h 154"/>
                <a:gd name="T10" fmla="*/ 0 w 331"/>
                <a:gd name="T11" fmla="*/ 0 h 154"/>
                <a:gd name="T12" fmla="*/ 1 w 331"/>
                <a:gd name="T13" fmla="*/ 0 h 154"/>
                <a:gd name="T14" fmla="*/ 1 w 331"/>
                <a:gd name="T15" fmla="*/ 0 h 154"/>
                <a:gd name="T16" fmla="*/ 1 w 331"/>
                <a:gd name="T17" fmla="*/ 0 h 154"/>
                <a:gd name="T18" fmla="*/ 1 w 331"/>
                <a:gd name="T19" fmla="*/ 0 h 154"/>
                <a:gd name="T20" fmla="*/ 1 w 331"/>
                <a:gd name="T21" fmla="*/ 0 h 154"/>
                <a:gd name="T22" fmla="*/ 1 w 331"/>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1"/>
                <a:gd name="T37" fmla="*/ 0 h 154"/>
                <a:gd name="T38" fmla="*/ 331 w 331"/>
                <a:gd name="T39" fmla="*/ 154 h 1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1" h="154">
                  <a:moveTo>
                    <a:pt x="331" y="143"/>
                  </a:moveTo>
                  <a:lnTo>
                    <a:pt x="246" y="97"/>
                  </a:lnTo>
                  <a:lnTo>
                    <a:pt x="140" y="41"/>
                  </a:lnTo>
                  <a:lnTo>
                    <a:pt x="77" y="14"/>
                  </a:lnTo>
                  <a:lnTo>
                    <a:pt x="27" y="0"/>
                  </a:lnTo>
                  <a:lnTo>
                    <a:pt x="0" y="9"/>
                  </a:lnTo>
                  <a:lnTo>
                    <a:pt x="57" y="32"/>
                  </a:lnTo>
                  <a:lnTo>
                    <a:pt x="152" y="81"/>
                  </a:lnTo>
                  <a:lnTo>
                    <a:pt x="240" y="129"/>
                  </a:lnTo>
                  <a:lnTo>
                    <a:pt x="299" y="154"/>
                  </a:lnTo>
                  <a:lnTo>
                    <a:pt x="313" y="154"/>
                  </a:lnTo>
                  <a:lnTo>
                    <a:pt x="331" y="143"/>
                  </a:lnTo>
                  <a:close/>
                </a:path>
              </a:pathLst>
            </a:custGeom>
            <a:solidFill>
              <a:srgbClr val="000000"/>
            </a:solidFill>
            <a:ln w="9525">
              <a:solidFill>
                <a:srgbClr val="FF0000"/>
              </a:solidFill>
              <a:round/>
              <a:headEnd/>
              <a:tailEnd/>
            </a:ln>
          </p:spPr>
          <p:txBody>
            <a:bodyPr/>
            <a:lstStyle/>
            <a:p>
              <a:endParaRPr lang="tr-TR"/>
            </a:p>
          </p:txBody>
        </p:sp>
        <p:sp>
          <p:nvSpPr>
            <p:cNvPr id="187431" name="Freeform 23">
              <a:extLst>
                <a:ext uri="{FF2B5EF4-FFF2-40B4-BE49-F238E27FC236}">
                  <a16:creationId xmlns:a16="http://schemas.microsoft.com/office/drawing/2014/main" id="{4284A4D9-571E-F520-24BA-5BA4A9A74513}"/>
                </a:ext>
              </a:extLst>
            </p:cNvPr>
            <p:cNvSpPr>
              <a:spLocks/>
            </p:cNvSpPr>
            <p:nvPr/>
          </p:nvSpPr>
          <p:spPr bwMode="auto">
            <a:xfrm>
              <a:off x="1282" y="886"/>
              <a:ext cx="116" cy="24"/>
            </a:xfrm>
            <a:custGeom>
              <a:avLst/>
              <a:gdLst>
                <a:gd name="T0" fmla="*/ 0 w 233"/>
                <a:gd name="T1" fmla="*/ 0 h 122"/>
                <a:gd name="T2" fmla="*/ 0 w 233"/>
                <a:gd name="T3" fmla="*/ 0 h 122"/>
                <a:gd name="T4" fmla="*/ 0 w 233"/>
                <a:gd name="T5" fmla="*/ 0 h 122"/>
                <a:gd name="T6" fmla="*/ 0 w 233"/>
                <a:gd name="T7" fmla="*/ 0 h 122"/>
                <a:gd name="T8" fmla="*/ 0 w 233"/>
                <a:gd name="T9" fmla="*/ 0 h 122"/>
                <a:gd name="T10" fmla="*/ 0 w 233"/>
                <a:gd name="T11" fmla="*/ 0 h 122"/>
                <a:gd name="T12" fmla="*/ 0 w 233"/>
                <a:gd name="T13" fmla="*/ 0 h 122"/>
                <a:gd name="T14" fmla="*/ 0 w 233"/>
                <a:gd name="T15" fmla="*/ 0 h 122"/>
                <a:gd name="T16" fmla="*/ 0 w 233"/>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122"/>
                <a:gd name="T29" fmla="*/ 233 w 233"/>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122">
                  <a:moveTo>
                    <a:pt x="229" y="102"/>
                  </a:moveTo>
                  <a:lnTo>
                    <a:pt x="134" y="31"/>
                  </a:lnTo>
                  <a:lnTo>
                    <a:pt x="42" y="4"/>
                  </a:lnTo>
                  <a:lnTo>
                    <a:pt x="0" y="0"/>
                  </a:lnTo>
                  <a:lnTo>
                    <a:pt x="10" y="14"/>
                  </a:lnTo>
                  <a:lnTo>
                    <a:pt x="116" y="54"/>
                  </a:lnTo>
                  <a:lnTo>
                    <a:pt x="219" y="117"/>
                  </a:lnTo>
                  <a:lnTo>
                    <a:pt x="233" y="122"/>
                  </a:lnTo>
                  <a:lnTo>
                    <a:pt x="229" y="102"/>
                  </a:lnTo>
                  <a:close/>
                </a:path>
              </a:pathLst>
            </a:custGeom>
            <a:solidFill>
              <a:srgbClr val="000000"/>
            </a:solidFill>
            <a:ln w="9525">
              <a:solidFill>
                <a:srgbClr val="FF0000"/>
              </a:solidFill>
              <a:round/>
              <a:headEnd/>
              <a:tailEnd/>
            </a:ln>
          </p:spPr>
          <p:txBody>
            <a:bodyPr/>
            <a:lstStyle/>
            <a:p>
              <a:endParaRPr lang="tr-TR"/>
            </a:p>
          </p:txBody>
        </p:sp>
        <p:sp>
          <p:nvSpPr>
            <p:cNvPr id="187432" name="Freeform 24">
              <a:extLst>
                <a:ext uri="{FF2B5EF4-FFF2-40B4-BE49-F238E27FC236}">
                  <a16:creationId xmlns:a16="http://schemas.microsoft.com/office/drawing/2014/main" id="{9CC4B79D-1B1E-1A7E-2604-C384404FDB3A}"/>
                </a:ext>
              </a:extLst>
            </p:cNvPr>
            <p:cNvSpPr>
              <a:spLocks/>
            </p:cNvSpPr>
            <p:nvPr/>
          </p:nvSpPr>
          <p:spPr bwMode="auto">
            <a:xfrm>
              <a:off x="1285" y="910"/>
              <a:ext cx="80" cy="18"/>
            </a:xfrm>
            <a:custGeom>
              <a:avLst/>
              <a:gdLst>
                <a:gd name="T0" fmla="*/ 1 w 160"/>
                <a:gd name="T1" fmla="*/ 0 h 92"/>
                <a:gd name="T2" fmla="*/ 1 w 160"/>
                <a:gd name="T3" fmla="*/ 0 h 92"/>
                <a:gd name="T4" fmla="*/ 1 w 160"/>
                <a:gd name="T5" fmla="*/ 0 h 92"/>
                <a:gd name="T6" fmla="*/ 0 w 160"/>
                <a:gd name="T7" fmla="*/ 0 h 92"/>
                <a:gd name="T8" fmla="*/ 1 w 160"/>
                <a:gd name="T9" fmla="*/ 0 h 92"/>
                <a:gd name="T10" fmla="*/ 1 w 160"/>
                <a:gd name="T11" fmla="*/ 0 h 92"/>
                <a:gd name="T12" fmla="*/ 1 w 160"/>
                <a:gd name="T13" fmla="*/ 0 h 92"/>
                <a:gd name="T14" fmla="*/ 1 w 160"/>
                <a:gd name="T15" fmla="*/ 0 h 92"/>
                <a:gd name="T16" fmla="*/ 1 w 160"/>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92"/>
                <a:gd name="T29" fmla="*/ 160 w 160"/>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92">
                  <a:moveTo>
                    <a:pt x="154" y="70"/>
                  </a:moveTo>
                  <a:lnTo>
                    <a:pt x="75" y="16"/>
                  </a:lnTo>
                  <a:lnTo>
                    <a:pt x="4" y="0"/>
                  </a:lnTo>
                  <a:lnTo>
                    <a:pt x="0" y="16"/>
                  </a:lnTo>
                  <a:lnTo>
                    <a:pt x="34" y="43"/>
                  </a:lnTo>
                  <a:lnTo>
                    <a:pt x="118" y="79"/>
                  </a:lnTo>
                  <a:lnTo>
                    <a:pt x="142" y="92"/>
                  </a:lnTo>
                  <a:lnTo>
                    <a:pt x="160" y="86"/>
                  </a:lnTo>
                  <a:lnTo>
                    <a:pt x="154" y="70"/>
                  </a:lnTo>
                  <a:close/>
                </a:path>
              </a:pathLst>
            </a:custGeom>
            <a:solidFill>
              <a:srgbClr val="000000"/>
            </a:solidFill>
            <a:ln w="9525">
              <a:solidFill>
                <a:srgbClr val="FF0000"/>
              </a:solidFill>
              <a:round/>
              <a:headEnd/>
              <a:tailEnd/>
            </a:ln>
          </p:spPr>
          <p:txBody>
            <a:bodyPr/>
            <a:lstStyle/>
            <a:p>
              <a:endParaRPr lang="tr-TR"/>
            </a:p>
          </p:txBody>
        </p:sp>
        <p:sp>
          <p:nvSpPr>
            <p:cNvPr id="187433" name="Freeform 25">
              <a:extLst>
                <a:ext uri="{FF2B5EF4-FFF2-40B4-BE49-F238E27FC236}">
                  <a16:creationId xmlns:a16="http://schemas.microsoft.com/office/drawing/2014/main" id="{C22BACF2-7638-8F0B-F579-75155CC2898E}"/>
                </a:ext>
              </a:extLst>
            </p:cNvPr>
            <p:cNvSpPr>
              <a:spLocks/>
            </p:cNvSpPr>
            <p:nvPr/>
          </p:nvSpPr>
          <p:spPr bwMode="auto">
            <a:xfrm>
              <a:off x="1292" y="934"/>
              <a:ext cx="100" cy="21"/>
            </a:xfrm>
            <a:custGeom>
              <a:avLst/>
              <a:gdLst>
                <a:gd name="T0" fmla="*/ 0 w 201"/>
                <a:gd name="T1" fmla="*/ 0 h 104"/>
                <a:gd name="T2" fmla="*/ 0 w 201"/>
                <a:gd name="T3" fmla="*/ 0 h 104"/>
                <a:gd name="T4" fmla="*/ 0 w 201"/>
                <a:gd name="T5" fmla="*/ 0 h 104"/>
                <a:gd name="T6" fmla="*/ 0 w 201"/>
                <a:gd name="T7" fmla="*/ 0 h 104"/>
                <a:gd name="T8" fmla="*/ 0 w 201"/>
                <a:gd name="T9" fmla="*/ 0 h 104"/>
                <a:gd name="T10" fmla="*/ 0 w 201"/>
                <a:gd name="T11" fmla="*/ 0 h 104"/>
                <a:gd name="T12" fmla="*/ 0 w 201"/>
                <a:gd name="T13" fmla="*/ 0 h 104"/>
                <a:gd name="T14" fmla="*/ 0 w 201"/>
                <a:gd name="T15" fmla="*/ 0 h 104"/>
                <a:gd name="T16" fmla="*/ 0 w 201"/>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
                <a:gd name="T28" fmla="*/ 0 h 104"/>
                <a:gd name="T29" fmla="*/ 201 w 201"/>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 h="104">
                  <a:moveTo>
                    <a:pt x="201" y="104"/>
                  </a:moveTo>
                  <a:lnTo>
                    <a:pt x="173" y="88"/>
                  </a:lnTo>
                  <a:lnTo>
                    <a:pt x="116" y="45"/>
                  </a:lnTo>
                  <a:lnTo>
                    <a:pt x="35" y="0"/>
                  </a:lnTo>
                  <a:lnTo>
                    <a:pt x="0" y="0"/>
                  </a:lnTo>
                  <a:lnTo>
                    <a:pt x="14" y="16"/>
                  </a:lnTo>
                  <a:lnTo>
                    <a:pt x="77" y="59"/>
                  </a:lnTo>
                  <a:lnTo>
                    <a:pt x="140" y="102"/>
                  </a:lnTo>
                  <a:lnTo>
                    <a:pt x="201" y="104"/>
                  </a:lnTo>
                  <a:close/>
                </a:path>
              </a:pathLst>
            </a:custGeom>
            <a:solidFill>
              <a:srgbClr val="000000"/>
            </a:solidFill>
            <a:ln w="9525">
              <a:solidFill>
                <a:srgbClr val="FF0000"/>
              </a:solidFill>
              <a:round/>
              <a:headEnd/>
              <a:tailEnd/>
            </a:ln>
          </p:spPr>
          <p:txBody>
            <a:bodyPr/>
            <a:lstStyle/>
            <a:p>
              <a:endParaRPr lang="tr-TR"/>
            </a:p>
          </p:txBody>
        </p:sp>
        <p:sp>
          <p:nvSpPr>
            <p:cNvPr id="187434" name="Freeform 26">
              <a:extLst>
                <a:ext uri="{FF2B5EF4-FFF2-40B4-BE49-F238E27FC236}">
                  <a16:creationId xmlns:a16="http://schemas.microsoft.com/office/drawing/2014/main" id="{7569E28F-394E-ACC8-EF5A-8DFB0DB80128}"/>
                </a:ext>
              </a:extLst>
            </p:cNvPr>
            <p:cNvSpPr>
              <a:spLocks/>
            </p:cNvSpPr>
            <p:nvPr/>
          </p:nvSpPr>
          <p:spPr bwMode="auto">
            <a:xfrm>
              <a:off x="1428" y="761"/>
              <a:ext cx="308" cy="231"/>
            </a:xfrm>
            <a:custGeom>
              <a:avLst/>
              <a:gdLst>
                <a:gd name="T0" fmla="*/ 1 w 615"/>
                <a:gd name="T1" fmla="*/ 0 h 1159"/>
                <a:gd name="T2" fmla="*/ 1 w 615"/>
                <a:gd name="T3" fmla="*/ 0 h 1159"/>
                <a:gd name="T4" fmla="*/ 1 w 615"/>
                <a:gd name="T5" fmla="*/ 0 h 1159"/>
                <a:gd name="T6" fmla="*/ 1 w 615"/>
                <a:gd name="T7" fmla="*/ 0 h 1159"/>
                <a:gd name="T8" fmla="*/ 1 w 615"/>
                <a:gd name="T9" fmla="*/ 0 h 1159"/>
                <a:gd name="T10" fmla="*/ 1 w 615"/>
                <a:gd name="T11" fmla="*/ 0 h 1159"/>
                <a:gd name="T12" fmla="*/ 1 w 615"/>
                <a:gd name="T13" fmla="*/ 0 h 1159"/>
                <a:gd name="T14" fmla="*/ 1 w 615"/>
                <a:gd name="T15" fmla="*/ 0 h 1159"/>
                <a:gd name="T16" fmla="*/ 1 w 615"/>
                <a:gd name="T17" fmla="*/ 0 h 1159"/>
                <a:gd name="T18" fmla="*/ 1 w 615"/>
                <a:gd name="T19" fmla="*/ 0 h 1159"/>
                <a:gd name="T20" fmla="*/ 1 w 615"/>
                <a:gd name="T21" fmla="*/ 0 h 1159"/>
                <a:gd name="T22" fmla="*/ 1 w 615"/>
                <a:gd name="T23" fmla="*/ 0 h 1159"/>
                <a:gd name="T24" fmla="*/ 1 w 615"/>
                <a:gd name="T25" fmla="*/ 0 h 1159"/>
                <a:gd name="T26" fmla="*/ 0 w 615"/>
                <a:gd name="T27" fmla="*/ 0 h 1159"/>
                <a:gd name="T28" fmla="*/ 1 w 615"/>
                <a:gd name="T29" fmla="*/ 0 h 1159"/>
                <a:gd name="T30" fmla="*/ 1 w 615"/>
                <a:gd name="T31" fmla="*/ 0 h 1159"/>
                <a:gd name="T32" fmla="*/ 1 w 615"/>
                <a:gd name="T33" fmla="*/ 0 h 1159"/>
                <a:gd name="T34" fmla="*/ 1 w 615"/>
                <a:gd name="T35" fmla="*/ 0 h 1159"/>
                <a:gd name="T36" fmla="*/ 1 w 615"/>
                <a:gd name="T37" fmla="*/ 0 h 1159"/>
                <a:gd name="T38" fmla="*/ 1 w 615"/>
                <a:gd name="T39" fmla="*/ 0 h 1159"/>
                <a:gd name="T40" fmla="*/ 1 w 615"/>
                <a:gd name="T41" fmla="*/ 0 h 1159"/>
                <a:gd name="T42" fmla="*/ 1 w 615"/>
                <a:gd name="T43" fmla="*/ 0 h 1159"/>
                <a:gd name="T44" fmla="*/ 1 w 615"/>
                <a:gd name="T45" fmla="*/ 0 h 1159"/>
                <a:gd name="T46" fmla="*/ 1 w 615"/>
                <a:gd name="T47" fmla="*/ 0 h 1159"/>
                <a:gd name="T48" fmla="*/ 1 w 615"/>
                <a:gd name="T49" fmla="*/ 0 h 1159"/>
                <a:gd name="T50" fmla="*/ 1 w 615"/>
                <a:gd name="T51" fmla="*/ 0 h 1159"/>
                <a:gd name="T52" fmla="*/ 1 w 615"/>
                <a:gd name="T53" fmla="*/ 0 h 1159"/>
                <a:gd name="T54" fmla="*/ 1 w 615"/>
                <a:gd name="T55" fmla="*/ 0 h 1159"/>
                <a:gd name="T56" fmla="*/ 1 w 615"/>
                <a:gd name="T57" fmla="*/ 0 h 1159"/>
                <a:gd name="T58" fmla="*/ 1 w 615"/>
                <a:gd name="T59" fmla="*/ 0 h 1159"/>
                <a:gd name="T60" fmla="*/ 1 w 615"/>
                <a:gd name="T61" fmla="*/ 0 h 1159"/>
                <a:gd name="T62" fmla="*/ 1 w 615"/>
                <a:gd name="T63" fmla="*/ 0 h 1159"/>
                <a:gd name="T64" fmla="*/ 1 w 615"/>
                <a:gd name="T65" fmla="*/ 0 h 1159"/>
                <a:gd name="T66" fmla="*/ 1 w 615"/>
                <a:gd name="T67" fmla="*/ 0 h 1159"/>
                <a:gd name="T68" fmla="*/ 1 w 615"/>
                <a:gd name="T69" fmla="*/ 0 h 1159"/>
                <a:gd name="T70" fmla="*/ 1 w 615"/>
                <a:gd name="T71" fmla="*/ 0 h 1159"/>
                <a:gd name="T72" fmla="*/ 1 w 615"/>
                <a:gd name="T73" fmla="*/ 0 h 1159"/>
                <a:gd name="T74" fmla="*/ 1 w 615"/>
                <a:gd name="T75" fmla="*/ 0 h 1159"/>
                <a:gd name="T76" fmla="*/ 1 w 615"/>
                <a:gd name="T77" fmla="*/ 0 h 1159"/>
                <a:gd name="T78" fmla="*/ 1 w 615"/>
                <a:gd name="T79" fmla="*/ 0 h 1159"/>
                <a:gd name="T80" fmla="*/ 1 w 615"/>
                <a:gd name="T81" fmla="*/ 0 h 1159"/>
                <a:gd name="T82" fmla="*/ 1 w 615"/>
                <a:gd name="T83" fmla="*/ 0 h 1159"/>
                <a:gd name="T84" fmla="*/ 1 w 615"/>
                <a:gd name="T85" fmla="*/ 0 h 1159"/>
                <a:gd name="T86" fmla="*/ 1 w 615"/>
                <a:gd name="T87" fmla="*/ 0 h 1159"/>
                <a:gd name="T88" fmla="*/ 1 w 615"/>
                <a:gd name="T89" fmla="*/ 0 h 1159"/>
                <a:gd name="T90" fmla="*/ 1 w 615"/>
                <a:gd name="T91" fmla="*/ 0 h 11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5"/>
                <a:gd name="T139" fmla="*/ 0 h 1159"/>
                <a:gd name="T140" fmla="*/ 615 w 615"/>
                <a:gd name="T141" fmla="*/ 1159 h 11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5" h="1159">
                  <a:moveTo>
                    <a:pt x="110" y="109"/>
                  </a:moveTo>
                  <a:lnTo>
                    <a:pt x="89" y="142"/>
                  </a:lnTo>
                  <a:lnTo>
                    <a:pt x="106" y="174"/>
                  </a:lnTo>
                  <a:lnTo>
                    <a:pt x="110" y="206"/>
                  </a:lnTo>
                  <a:lnTo>
                    <a:pt x="89" y="226"/>
                  </a:lnTo>
                  <a:lnTo>
                    <a:pt x="57" y="249"/>
                  </a:lnTo>
                  <a:lnTo>
                    <a:pt x="43" y="285"/>
                  </a:lnTo>
                  <a:lnTo>
                    <a:pt x="63" y="308"/>
                  </a:lnTo>
                  <a:lnTo>
                    <a:pt x="95" y="335"/>
                  </a:lnTo>
                  <a:lnTo>
                    <a:pt x="95" y="357"/>
                  </a:lnTo>
                  <a:lnTo>
                    <a:pt x="75" y="378"/>
                  </a:lnTo>
                  <a:lnTo>
                    <a:pt x="45" y="405"/>
                  </a:lnTo>
                  <a:lnTo>
                    <a:pt x="57" y="432"/>
                  </a:lnTo>
                  <a:lnTo>
                    <a:pt x="99" y="489"/>
                  </a:lnTo>
                  <a:lnTo>
                    <a:pt x="95" y="513"/>
                  </a:lnTo>
                  <a:lnTo>
                    <a:pt x="35" y="559"/>
                  </a:lnTo>
                  <a:lnTo>
                    <a:pt x="35" y="599"/>
                  </a:lnTo>
                  <a:lnTo>
                    <a:pt x="67" y="629"/>
                  </a:lnTo>
                  <a:lnTo>
                    <a:pt x="89" y="656"/>
                  </a:lnTo>
                  <a:lnTo>
                    <a:pt x="85" y="679"/>
                  </a:lnTo>
                  <a:lnTo>
                    <a:pt x="31" y="704"/>
                  </a:lnTo>
                  <a:lnTo>
                    <a:pt x="22" y="722"/>
                  </a:lnTo>
                  <a:lnTo>
                    <a:pt x="31" y="765"/>
                  </a:lnTo>
                  <a:lnTo>
                    <a:pt x="57" y="812"/>
                  </a:lnTo>
                  <a:lnTo>
                    <a:pt x="57" y="839"/>
                  </a:lnTo>
                  <a:lnTo>
                    <a:pt x="53" y="860"/>
                  </a:lnTo>
                  <a:lnTo>
                    <a:pt x="14" y="893"/>
                  </a:lnTo>
                  <a:lnTo>
                    <a:pt x="0" y="920"/>
                  </a:lnTo>
                  <a:lnTo>
                    <a:pt x="4" y="948"/>
                  </a:lnTo>
                  <a:lnTo>
                    <a:pt x="31" y="970"/>
                  </a:lnTo>
                  <a:lnTo>
                    <a:pt x="63" y="989"/>
                  </a:lnTo>
                  <a:lnTo>
                    <a:pt x="35" y="1017"/>
                  </a:lnTo>
                  <a:lnTo>
                    <a:pt x="22" y="1044"/>
                  </a:lnTo>
                  <a:lnTo>
                    <a:pt x="45" y="1066"/>
                  </a:lnTo>
                  <a:lnTo>
                    <a:pt x="85" y="1082"/>
                  </a:lnTo>
                  <a:lnTo>
                    <a:pt x="89" y="1109"/>
                  </a:lnTo>
                  <a:lnTo>
                    <a:pt x="89" y="1130"/>
                  </a:lnTo>
                  <a:lnTo>
                    <a:pt x="95" y="1159"/>
                  </a:lnTo>
                  <a:lnTo>
                    <a:pt x="162" y="1136"/>
                  </a:lnTo>
                  <a:lnTo>
                    <a:pt x="233" y="1116"/>
                  </a:lnTo>
                  <a:lnTo>
                    <a:pt x="298" y="1105"/>
                  </a:lnTo>
                  <a:lnTo>
                    <a:pt x="396" y="1105"/>
                  </a:lnTo>
                  <a:lnTo>
                    <a:pt x="467" y="1100"/>
                  </a:lnTo>
                  <a:lnTo>
                    <a:pt x="509" y="1082"/>
                  </a:lnTo>
                  <a:lnTo>
                    <a:pt x="584" y="1071"/>
                  </a:lnTo>
                  <a:lnTo>
                    <a:pt x="544" y="1050"/>
                  </a:lnTo>
                  <a:lnTo>
                    <a:pt x="530" y="1019"/>
                  </a:lnTo>
                  <a:lnTo>
                    <a:pt x="556" y="984"/>
                  </a:lnTo>
                  <a:lnTo>
                    <a:pt x="552" y="936"/>
                  </a:lnTo>
                  <a:lnTo>
                    <a:pt x="530" y="900"/>
                  </a:lnTo>
                  <a:lnTo>
                    <a:pt x="509" y="882"/>
                  </a:lnTo>
                  <a:lnTo>
                    <a:pt x="503" y="855"/>
                  </a:lnTo>
                  <a:lnTo>
                    <a:pt x="530" y="823"/>
                  </a:lnTo>
                  <a:lnTo>
                    <a:pt x="520" y="801"/>
                  </a:lnTo>
                  <a:lnTo>
                    <a:pt x="467" y="764"/>
                  </a:lnTo>
                  <a:lnTo>
                    <a:pt x="469" y="742"/>
                  </a:lnTo>
                  <a:lnTo>
                    <a:pt x="491" y="722"/>
                  </a:lnTo>
                  <a:lnTo>
                    <a:pt x="540" y="696"/>
                  </a:lnTo>
                  <a:lnTo>
                    <a:pt x="522" y="674"/>
                  </a:lnTo>
                  <a:lnTo>
                    <a:pt x="487" y="629"/>
                  </a:lnTo>
                  <a:lnTo>
                    <a:pt x="459" y="599"/>
                  </a:lnTo>
                  <a:lnTo>
                    <a:pt x="459" y="566"/>
                  </a:lnTo>
                  <a:lnTo>
                    <a:pt x="556" y="549"/>
                  </a:lnTo>
                  <a:lnTo>
                    <a:pt x="566" y="518"/>
                  </a:lnTo>
                  <a:lnTo>
                    <a:pt x="556" y="500"/>
                  </a:lnTo>
                  <a:lnTo>
                    <a:pt x="530" y="484"/>
                  </a:lnTo>
                  <a:lnTo>
                    <a:pt x="534" y="457"/>
                  </a:lnTo>
                  <a:lnTo>
                    <a:pt x="530" y="425"/>
                  </a:lnTo>
                  <a:lnTo>
                    <a:pt x="503" y="409"/>
                  </a:lnTo>
                  <a:lnTo>
                    <a:pt x="481" y="387"/>
                  </a:lnTo>
                  <a:lnTo>
                    <a:pt x="499" y="366"/>
                  </a:lnTo>
                  <a:lnTo>
                    <a:pt x="520" y="341"/>
                  </a:lnTo>
                  <a:lnTo>
                    <a:pt x="520" y="324"/>
                  </a:lnTo>
                  <a:lnTo>
                    <a:pt x="487" y="303"/>
                  </a:lnTo>
                  <a:lnTo>
                    <a:pt x="477" y="285"/>
                  </a:lnTo>
                  <a:lnTo>
                    <a:pt x="487" y="271"/>
                  </a:lnTo>
                  <a:lnTo>
                    <a:pt x="520" y="260"/>
                  </a:lnTo>
                  <a:lnTo>
                    <a:pt x="522" y="242"/>
                  </a:lnTo>
                  <a:lnTo>
                    <a:pt x="513" y="231"/>
                  </a:lnTo>
                  <a:lnTo>
                    <a:pt x="477" y="204"/>
                  </a:lnTo>
                  <a:lnTo>
                    <a:pt x="467" y="174"/>
                  </a:lnTo>
                  <a:lnTo>
                    <a:pt x="469" y="151"/>
                  </a:lnTo>
                  <a:lnTo>
                    <a:pt x="503" y="129"/>
                  </a:lnTo>
                  <a:lnTo>
                    <a:pt x="587" y="82"/>
                  </a:lnTo>
                  <a:lnTo>
                    <a:pt x="615" y="43"/>
                  </a:lnTo>
                  <a:lnTo>
                    <a:pt x="615" y="11"/>
                  </a:lnTo>
                  <a:lnTo>
                    <a:pt x="587" y="0"/>
                  </a:lnTo>
                  <a:lnTo>
                    <a:pt x="544" y="11"/>
                  </a:lnTo>
                  <a:lnTo>
                    <a:pt x="438" y="45"/>
                  </a:lnTo>
                  <a:lnTo>
                    <a:pt x="339" y="66"/>
                  </a:lnTo>
                  <a:lnTo>
                    <a:pt x="237" y="88"/>
                  </a:lnTo>
                  <a:lnTo>
                    <a:pt x="170" y="99"/>
                  </a:lnTo>
                  <a:lnTo>
                    <a:pt x="110" y="109"/>
                  </a:lnTo>
                  <a:close/>
                </a:path>
              </a:pathLst>
            </a:custGeom>
            <a:solidFill>
              <a:srgbClr val="B2B2B2"/>
            </a:solidFill>
            <a:ln w="9525">
              <a:solidFill>
                <a:srgbClr val="FF0000"/>
              </a:solidFill>
              <a:round/>
              <a:headEnd/>
              <a:tailEnd/>
            </a:ln>
          </p:spPr>
          <p:txBody>
            <a:bodyPr/>
            <a:lstStyle/>
            <a:p>
              <a:endParaRPr lang="tr-TR"/>
            </a:p>
          </p:txBody>
        </p:sp>
        <p:sp>
          <p:nvSpPr>
            <p:cNvPr id="187435" name="Freeform 27">
              <a:extLst>
                <a:ext uri="{FF2B5EF4-FFF2-40B4-BE49-F238E27FC236}">
                  <a16:creationId xmlns:a16="http://schemas.microsoft.com/office/drawing/2014/main" id="{F26A9F3F-6388-0360-057D-936BC7DFDEF0}"/>
                </a:ext>
              </a:extLst>
            </p:cNvPr>
            <p:cNvSpPr>
              <a:spLocks/>
            </p:cNvSpPr>
            <p:nvPr/>
          </p:nvSpPr>
          <p:spPr bwMode="auto">
            <a:xfrm>
              <a:off x="1213" y="759"/>
              <a:ext cx="549" cy="237"/>
            </a:xfrm>
            <a:custGeom>
              <a:avLst/>
              <a:gdLst>
                <a:gd name="T0" fmla="*/ 1 w 1098"/>
                <a:gd name="T1" fmla="*/ 0 h 1185"/>
                <a:gd name="T2" fmla="*/ 1 w 1098"/>
                <a:gd name="T3" fmla="*/ 0 h 1185"/>
                <a:gd name="T4" fmla="*/ 1 w 1098"/>
                <a:gd name="T5" fmla="*/ 0 h 1185"/>
                <a:gd name="T6" fmla="*/ 1 w 1098"/>
                <a:gd name="T7" fmla="*/ 0 h 1185"/>
                <a:gd name="T8" fmla="*/ 1 w 1098"/>
                <a:gd name="T9" fmla="*/ 0 h 1185"/>
                <a:gd name="T10" fmla="*/ 1 w 1098"/>
                <a:gd name="T11" fmla="*/ 0 h 1185"/>
                <a:gd name="T12" fmla="*/ 1 w 1098"/>
                <a:gd name="T13" fmla="*/ 0 h 1185"/>
                <a:gd name="T14" fmla="*/ 1 w 1098"/>
                <a:gd name="T15" fmla="*/ 0 h 1185"/>
                <a:gd name="T16" fmla="*/ 1 w 1098"/>
                <a:gd name="T17" fmla="*/ 0 h 1185"/>
                <a:gd name="T18" fmla="*/ 1 w 1098"/>
                <a:gd name="T19" fmla="*/ 0 h 1185"/>
                <a:gd name="T20" fmla="*/ 1 w 1098"/>
                <a:gd name="T21" fmla="*/ 0 h 1185"/>
                <a:gd name="T22" fmla="*/ 1 w 1098"/>
                <a:gd name="T23" fmla="*/ 0 h 1185"/>
                <a:gd name="T24" fmla="*/ 1 w 1098"/>
                <a:gd name="T25" fmla="*/ 0 h 1185"/>
                <a:gd name="T26" fmla="*/ 1 w 1098"/>
                <a:gd name="T27" fmla="*/ 0 h 1185"/>
                <a:gd name="T28" fmla="*/ 1 w 1098"/>
                <a:gd name="T29" fmla="*/ 0 h 1185"/>
                <a:gd name="T30" fmla="*/ 1 w 1098"/>
                <a:gd name="T31" fmla="*/ 0 h 1185"/>
                <a:gd name="T32" fmla="*/ 1 w 1098"/>
                <a:gd name="T33" fmla="*/ 0 h 1185"/>
                <a:gd name="T34" fmla="*/ 1 w 1098"/>
                <a:gd name="T35" fmla="*/ 0 h 1185"/>
                <a:gd name="T36" fmla="*/ 1 w 1098"/>
                <a:gd name="T37" fmla="*/ 0 h 1185"/>
                <a:gd name="T38" fmla="*/ 1 w 1098"/>
                <a:gd name="T39" fmla="*/ 0 h 1185"/>
                <a:gd name="T40" fmla="*/ 1 w 1098"/>
                <a:gd name="T41" fmla="*/ 0 h 1185"/>
                <a:gd name="T42" fmla="*/ 1 w 1098"/>
                <a:gd name="T43" fmla="*/ 0 h 1185"/>
                <a:gd name="T44" fmla="*/ 1 w 1098"/>
                <a:gd name="T45" fmla="*/ 0 h 1185"/>
                <a:gd name="T46" fmla="*/ 1 w 1098"/>
                <a:gd name="T47" fmla="*/ 0 h 1185"/>
                <a:gd name="T48" fmla="*/ 1 w 1098"/>
                <a:gd name="T49" fmla="*/ 0 h 1185"/>
                <a:gd name="T50" fmla="*/ 1 w 1098"/>
                <a:gd name="T51" fmla="*/ 0 h 1185"/>
                <a:gd name="T52" fmla="*/ 1 w 1098"/>
                <a:gd name="T53" fmla="*/ 0 h 1185"/>
                <a:gd name="T54" fmla="*/ 1 w 1098"/>
                <a:gd name="T55" fmla="*/ 0 h 1185"/>
                <a:gd name="T56" fmla="*/ 1 w 1098"/>
                <a:gd name="T57" fmla="*/ 0 h 1185"/>
                <a:gd name="T58" fmla="*/ 1 w 1098"/>
                <a:gd name="T59" fmla="*/ 0 h 1185"/>
                <a:gd name="T60" fmla="*/ 1 w 1098"/>
                <a:gd name="T61" fmla="*/ 0 h 1185"/>
                <a:gd name="T62" fmla="*/ 1 w 1098"/>
                <a:gd name="T63" fmla="*/ 0 h 1185"/>
                <a:gd name="T64" fmla="*/ 1 w 1098"/>
                <a:gd name="T65" fmla="*/ 0 h 1185"/>
                <a:gd name="T66" fmla="*/ 1 w 1098"/>
                <a:gd name="T67" fmla="*/ 0 h 1185"/>
                <a:gd name="T68" fmla="*/ 1 w 1098"/>
                <a:gd name="T69" fmla="*/ 0 h 1185"/>
                <a:gd name="T70" fmla="*/ 1 w 1098"/>
                <a:gd name="T71" fmla="*/ 0 h 1185"/>
                <a:gd name="T72" fmla="*/ 1 w 1098"/>
                <a:gd name="T73" fmla="*/ 0 h 1185"/>
                <a:gd name="T74" fmla="*/ 1 w 1098"/>
                <a:gd name="T75" fmla="*/ 0 h 1185"/>
                <a:gd name="T76" fmla="*/ 1 w 1098"/>
                <a:gd name="T77" fmla="*/ 0 h 1185"/>
                <a:gd name="T78" fmla="*/ 1 w 1098"/>
                <a:gd name="T79" fmla="*/ 0 h 1185"/>
                <a:gd name="T80" fmla="*/ 1 w 1098"/>
                <a:gd name="T81" fmla="*/ 0 h 1185"/>
                <a:gd name="T82" fmla="*/ 1 w 1098"/>
                <a:gd name="T83" fmla="*/ 0 h 1185"/>
                <a:gd name="T84" fmla="*/ 1 w 1098"/>
                <a:gd name="T85" fmla="*/ 0 h 1185"/>
                <a:gd name="T86" fmla="*/ 1 w 1098"/>
                <a:gd name="T87" fmla="*/ 0 h 1185"/>
                <a:gd name="T88" fmla="*/ 1 w 1098"/>
                <a:gd name="T89" fmla="*/ 0 h 1185"/>
                <a:gd name="T90" fmla="*/ 1 w 1098"/>
                <a:gd name="T91" fmla="*/ 0 h 1185"/>
                <a:gd name="T92" fmla="*/ 1 w 1098"/>
                <a:gd name="T93" fmla="*/ 0 h 1185"/>
                <a:gd name="T94" fmla="*/ 1 w 1098"/>
                <a:gd name="T95" fmla="*/ 0 h 1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98"/>
                <a:gd name="T145" fmla="*/ 0 h 1185"/>
                <a:gd name="T146" fmla="*/ 1098 w 1098"/>
                <a:gd name="T147" fmla="*/ 1185 h 11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98" h="1185">
                  <a:moveTo>
                    <a:pt x="933" y="1072"/>
                  </a:moveTo>
                  <a:lnTo>
                    <a:pt x="887" y="1099"/>
                  </a:lnTo>
                  <a:lnTo>
                    <a:pt x="812" y="1108"/>
                  </a:lnTo>
                  <a:lnTo>
                    <a:pt x="718" y="1113"/>
                  </a:lnTo>
                  <a:lnTo>
                    <a:pt x="615" y="1124"/>
                  </a:lnTo>
                  <a:lnTo>
                    <a:pt x="548" y="1145"/>
                  </a:lnTo>
                  <a:lnTo>
                    <a:pt x="527" y="1156"/>
                  </a:lnTo>
                  <a:lnTo>
                    <a:pt x="507" y="1151"/>
                  </a:lnTo>
                  <a:lnTo>
                    <a:pt x="383" y="1104"/>
                  </a:lnTo>
                  <a:lnTo>
                    <a:pt x="223" y="1040"/>
                  </a:lnTo>
                  <a:lnTo>
                    <a:pt x="170" y="999"/>
                  </a:lnTo>
                  <a:lnTo>
                    <a:pt x="89" y="958"/>
                  </a:lnTo>
                  <a:lnTo>
                    <a:pt x="65" y="926"/>
                  </a:lnTo>
                  <a:lnTo>
                    <a:pt x="0" y="921"/>
                  </a:lnTo>
                  <a:lnTo>
                    <a:pt x="34" y="956"/>
                  </a:lnTo>
                  <a:lnTo>
                    <a:pt x="67" y="990"/>
                  </a:lnTo>
                  <a:lnTo>
                    <a:pt x="170" y="1029"/>
                  </a:lnTo>
                  <a:lnTo>
                    <a:pt x="241" y="1076"/>
                  </a:lnTo>
                  <a:lnTo>
                    <a:pt x="414" y="1131"/>
                  </a:lnTo>
                  <a:lnTo>
                    <a:pt x="521" y="1185"/>
                  </a:lnTo>
                  <a:lnTo>
                    <a:pt x="562" y="1180"/>
                  </a:lnTo>
                  <a:lnTo>
                    <a:pt x="605" y="1153"/>
                  </a:lnTo>
                  <a:lnTo>
                    <a:pt x="665" y="1137"/>
                  </a:lnTo>
                  <a:lnTo>
                    <a:pt x="739" y="1126"/>
                  </a:lnTo>
                  <a:lnTo>
                    <a:pt x="897" y="1119"/>
                  </a:lnTo>
                  <a:lnTo>
                    <a:pt x="945" y="1104"/>
                  </a:lnTo>
                  <a:lnTo>
                    <a:pt x="1025" y="1094"/>
                  </a:lnTo>
                  <a:lnTo>
                    <a:pt x="1039" y="1076"/>
                  </a:lnTo>
                  <a:lnTo>
                    <a:pt x="1014" y="1054"/>
                  </a:lnTo>
                  <a:lnTo>
                    <a:pt x="986" y="1033"/>
                  </a:lnTo>
                  <a:lnTo>
                    <a:pt x="1004" y="1005"/>
                  </a:lnTo>
                  <a:lnTo>
                    <a:pt x="1025" y="990"/>
                  </a:lnTo>
                  <a:lnTo>
                    <a:pt x="1025" y="967"/>
                  </a:lnTo>
                  <a:lnTo>
                    <a:pt x="1004" y="931"/>
                  </a:lnTo>
                  <a:lnTo>
                    <a:pt x="994" y="913"/>
                  </a:lnTo>
                  <a:lnTo>
                    <a:pt x="964" y="897"/>
                  </a:lnTo>
                  <a:lnTo>
                    <a:pt x="950" y="878"/>
                  </a:lnTo>
                  <a:lnTo>
                    <a:pt x="964" y="860"/>
                  </a:lnTo>
                  <a:lnTo>
                    <a:pt x="996" y="845"/>
                  </a:lnTo>
                  <a:lnTo>
                    <a:pt x="994" y="822"/>
                  </a:lnTo>
                  <a:lnTo>
                    <a:pt x="976" y="806"/>
                  </a:lnTo>
                  <a:lnTo>
                    <a:pt x="941" y="781"/>
                  </a:lnTo>
                  <a:lnTo>
                    <a:pt x="919" y="768"/>
                  </a:lnTo>
                  <a:lnTo>
                    <a:pt x="929" y="749"/>
                  </a:lnTo>
                  <a:lnTo>
                    <a:pt x="982" y="733"/>
                  </a:lnTo>
                  <a:lnTo>
                    <a:pt x="1004" y="711"/>
                  </a:lnTo>
                  <a:lnTo>
                    <a:pt x="996" y="693"/>
                  </a:lnTo>
                  <a:lnTo>
                    <a:pt x="962" y="663"/>
                  </a:lnTo>
                  <a:lnTo>
                    <a:pt x="923" y="625"/>
                  </a:lnTo>
                  <a:lnTo>
                    <a:pt x="909" y="598"/>
                  </a:lnTo>
                  <a:lnTo>
                    <a:pt x="929" y="587"/>
                  </a:lnTo>
                  <a:lnTo>
                    <a:pt x="986" y="577"/>
                  </a:lnTo>
                  <a:lnTo>
                    <a:pt x="1017" y="566"/>
                  </a:lnTo>
                  <a:lnTo>
                    <a:pt x="1025" y="532"/>
                  </a:lnTo>
                  <a:lnTo>
                    <a:pt x="986" y="494"/>
                  </a:lnTo>
                  <a:lnTo>
                    <a:pt x="994" y="469"/>
                  </a:lnTo>
                  <a:lnTo>
                    <a:pt x="1008" y="446"/>
                  </a:lnTo>
                  <a:lnTo>
                    <a:pt x="972" y="419"/>
                  </a:lnTo>
                  <a:lnTo>
                    <a:pt x="941" y="394"/>
                  </a:lnTo>
                  <a:lnTo>
                    <a:pt x="950" y="378"/>
                  </a:lnTo>
                  <a:lnTo>
                    <a:pt x="972" y="362"/>
                  </a:lnTo>
                  <a:lnTo>
                    <a:pt x="972" y="335"/>
                  </a:lnTo>
                  <a:lnTo>
                    <a:pt x="950" y="319"/>
                  </a:lnTo>
                  <a:lnTo>
                    <a:pt x="929" y="306"/>
                  </a:lnTo>
                  <a:lnTo>
                    <a:pt x="933" y="286"/>
                  </a:lnTo>
                  <a:lnTo>
                    <a:pt x="972" y="276"/>
                  </a:lnTo>
                  <a:lnTo>
                    <a:pt x="994" y="265"/>
                  </a:lnTo>
                  <a:lnTo>
                    <a:pt x="982" y="244"/>
                  </a:lnTo>
                  <a:lnTo>
                    <a:pt x="941" y="217"/>
                  </a:lnTo>
                  <a:lnTo>
                    <a:pt x="923" y="193"/>
                  </a:lnTo>
                  <a:lnTo>
                    <a:pt x="919" y="166"/>
                  </a:lnTo>
                  <a:lnTo>
                    <a:pt x="954" y="140"/>
                  </a:lnTo>
                  <a:lnTo>
                    <a:pt x="1029" y="98"/>
                  </a:lnTo>
                  <a:lnTo>
                    <a:pt x="1067" y="66"/>
                  </a:lnTo>
                  <a:lnTo>
                    <a:pt x="1098" y="39"/>
                  </a:lnTo>
                  <a:lnTo>
                    <a:pt x="1088" y="12"/>
                  </a:lnTo>
                  <a:lnTo>
                    <a:pt x="1061" y="0"/>
                  </a:lnTo>
                  <a:lnTo>
                    <a:pt x="1039" y="2"/>
                  </a:lnTo>
                  <a:lnTo>
                    <a:pt x="1004" y="23"/>
                  </a:lnTo>
                  <a:lnTo>
                    <a:pt x="1029" y="39"/>
                  </a:lnTo>
                  <a:lnTo>
                    <a:pt x="1025" y="66"/>
                  </a:lnTo>
                  <a:lnTo>
                    <a:pt x="976" y="113"/>
                  </a:lnTo>
                  <a:lnTo>
                    <a:pt x="911" y="140"/>
                  </a:lnTo>
                  <a:lnTo>
                    <a:pt x="891" y="156"/>
                  </a:lnTo>
                  <a:lnTo>
                    <a:pt x="878" y="177"/>
                  </a:lnTo>
                  <a:lnTo>
                    <a:pt x="870" y="190"/>
                  </a:lnTo>
                  <a:lnTo>
                    <a:pt x="775" y="227"/>
                  </a:lnTo>
                  <a:lnTo>
                    <a:pt x="690" y="252"/>
                  </a:lnTo>
                  <a:lnTo>
                    <a:pt x="678" y="270"/>
                  </a:lnTo>
                  <a:lnTo>
                    <a:pt x="708" y="274"/>
                  </a:lnTo>
                  <a:lnTo>
                    <a:pt x="834" y="227"/>
                  </a:lnTo>
                  <a:lnTo>
                    <a:pt x="897" y="217"/>
                  </a:lnTo>
                  <a:lnTo>
                    <a:pt x="929" y="247"/>
                  </a:lnTo>
                  <a:lnTo>
                    <a:pt x="941" y="260"/>
                  </a:lnTo>
                  <a:lnTo>
                    <a:pt x="909" y="274"/>
                  </a:lnTo>
                  <a:lnTo>
                    <a:pt x="879" y="285"/>
                  </a:lnTo>
                  <a:lnTo>
                    <a:pt x="878" y="303"/>
                  </a:lnTo>
                  <a:lnTo>
                    <a:pt x="887" y="322"/>
                  </a:lnTo>
                  <a:lnTo>
                    <a:pt x="860" y="338"/>
                  </a:lnTo>
                  <a:lnTo>
                    <a:pt x="781" y="356"/>
                  </a:lnTo>
                  <a:lnTo>
                    <a:pt x="665" y="381"/>
                  </a:lnTo>
                  <a:lnTo>
                    <a:pt x="708" y="389"/>
                  </a:lnTo>
                  <a:lnTo>
                    <a:pt x="826" y="365"/>
                  </a:lnTo>
                  <a:lnTo>
                    <a:pt x="923" y="340"/>
                  </a:lnTo>
                  <a:lnTo>
                    <a:pt x="941" y="346"/>
                  </a:lnTo>
                  <a:lnTo>
                    <a:pt x="929" y="362"/>
                  </a:lnTo>
                  <a:lnTo>
                    <a:pt x="897" y="378"/>
                  </a:lnTo>
                  <a:lnTo>
                    <a:pt x="887" y="394"/>
                  </a:lnTo>
                  <a:lnTo>
                    <a:pt x="901" y="415"/>
                  </a:lnTo>
                  <a:lnTo>
                    <a:pt x="941" y="432"/>
                  </a:lnTo>
                  <a:lnTo>
                    <a:pt x="941" y="446"/>
                  </a:lnTo>
                  <a:lnTo>
                    <a:pt x="878" y="453"/>
                  </a:lnTo>
                  <a:lnTo>
                    <a:pt x="824" y="489"/>
                  </a:lnTo>
                  <a:lnTo>
                    <a:pt x="759" y="510"/>
                  </a:lnTo>
                  <a:lnTo>
                    <a:pt x="674" y="521"/>
                  </a:lnTo>
                  <a:lnTo>
                    <a:pt x="669" y="532"/>
                  </a:lnTo>
                  <a:lnTo>
                    <a:pt x="722" y="528"/>
                  </a:lnTo>
                  <a:lnTo>
                    <a:pt x="834" y="510"/>
                  </a:lnTo>
                  <a:lnTo>
                    <a:pt x="878" y="494"/>
                  </a:lnTo>
                  <a:lnTo>
                    <a:pt x="901" y="478"/>
                  </a:lnTo>
                  <a:lnTo>
                    <a:pt x="941" y="475"/>
                  </a:lnTo>
                  <a:lnTo>
                    <a:pt x="941" y="494"/>
                  </a:lnTo>
                  <a:lnTo>
                    <a:pt x="964" y="512"/>
                  </a:lnTo>
                  <a:lnTo>
                    <a:pt x="986" y="532"/>
                  </a:lnTo>
                  <a:lnTo>
                    <a:pt x="972" y="548"/>
                  </a:lnTo>
                  <a:lnTo>
                    <a:pt x="923" y="559"/>
                  </a:lnTo>
                  <a:lnTo>
                    <a:pt x="878" y="566"/>
                  </a:lnTo>
                  <a:lnTo>
                    <a:pt x="844" y="582"/>
                  </a:lnTo>
                  <a:lnTo>
                    <a:pt x="700" y="604"/>
                  </a:lnTo>
                  <a:lnTo>
                    <a:pt x="594" y="623"/>
                  </a:lnTo>
                  <a:lnTo>
                    <a:pt x="552" y="634"/>
                  </a:lnTo>
                  <a:lnTo>
                    <a:pt x="584" y="647"/>
                  </a:lnTo>
                  <a:lnTo>
                    <a:pt x="647" y="639"/>
                  </a:lnTo>
                  <a:lnTo>
                    <a:pt x="775" y="614"/>
                  </a:lnTo>
                  <a:lnTo>
                    <a:pt x="860" y="602"/>
                  </a:lnTo>
                  <a:lnTo>
                    <a:pt x="879" y="620"/>
                  </a:lnTo>
                  <a:lnTo>
                    <a:pt x="901" y="652"/>
                  </a:lnTo>
                  <a:lnTo>
                    <a:pt x="941" y="679"/>
                  </a:lnTo>
                  <a:lnTo>
                    <a:pt x="945" y="700"/>
                  </a:lnTo>
                  <a:lnTo>
                    <a:pt x="941" y="720"/>
                  </a:lnTo>
                  <a:lnTo>
                    <a:pt x="897" y="727"/>
                  </a:lnTo>
                  <a:lnTo>
                    <a:pt x="824" y="736"/>
                  </a:lnTo>
                  <a:lnTo>
                    <a:pt x="728" y="758"/>
                  </a:lnTo>
                  <a:lnTo>
                    <a:pt x="590" y="768"/>
                  </a:lnTo>
                  <a:lnTo>
                    <a:pt x="538" y="781"/>
                  </a:lnTo>
                  <a:lnTo>
                    <a:pt x="574" y="790"/>
                  </a:lnTo>
                  <a:lnTo>
                    <a:pt x="696" y="781"/>
                  </a:lnTo>
                  <a:lnTo>
                    <a:pt x="781" y="765"/>
                  </a:lnTo>
                  <a:lnTo>
                    <a:pt x="838" y="754"/>
                  </a:lnTo>
                  <a:lnTo>
                    <a:pt x="887" y="749"/>
                  </a:lnTo>
                  <a:lnTo>
                    <a:pt x="879" y="768"/>
                  </a:lnTo>
                  <a:lnTo>
                    <a:pt x="901" y="795"/>
                  </a:lnTo>
                  <a:lnTo>
                    <a:pt x="933" y="811"/>
                  </a:lnTo>
                  <a:lnTo>
                    <a:pt x="941" y="829"/>
                  </a:lnTo>
                  <a:lnTo>
                    <a:pt x="941" y="845"/>
                  </a:lnTo>
                  <a:lnTo>
                    <a:pt x="897" y="854"/>
                  </a:lnTo>
                  <a:lnTo>
                    <a:pt x="816" y="856"/>
                  </a:lnTo>
                  <a:lnTo>
                    <a:pt x="759" y="865"/>
                  </a:lnTo>
                  <a:lnTo>
                    <a:pt x="633" y="887"/>
                  </a:lnTo>
                  <a:lnTo>
                    <a:pt x="562" y="888"/>
                  </a:lnTo>
                  <a:lnTo>
                    <a:pt x="538" y="904"/>
                  </a:lnTo>
                  <a:lnTo>
                    <a:pt x="570" y="910"/>
                  </a:lnTo>
                  <a:lnTo>
                    <a:pt x="633" y="903"/>
                  </a:lnTo>
                  <a:lnTo>
                    <a:pt x="728" y="888"/>
                  </a:lnTo>
                  <a:lnTo>
                    <a:pt x="781" y="878"/>
                  </a:lnTo>
                  <a:lnTo>
                    <a:pt x="848" y="870"/>
                  </a:lnTo>
                  <a:lnTo>
                    <a:pt x="901" y="872"/>
                  </a:lnTo>
                  <a:lnTo>
                    <a:pt x="919" y="872"/>
                  </a:lnTo>
                  <a:lnTo>
                    <a:pt x="919" y="897"/>
                  </a:lnTo>
                  <a:lnTo>
                    <a:pt x="933" y="910"/>
                  </a:lnTo>
                  <a:lnTo>
                    <a:pt x="838" y="921"/>
                  </a:lnTo>
                  <a:lnTo>
                    <a:pt x="753" y="953"/>
                  </a:lnTo>
                  <a:lnTo>
                    <a:pt x="659" y="969"/>
                  </a:lnTo>
                  <a:lnTo>
                    <a:pt x="594" y="974"/>
                  </a:lnTo>
                  <a:lnTo>
                    <a:pt x="540" y="989"/>
                  </a:lnTo>
                  <a:lnTo>
                    <a:pt x="562" y="999"/>
                  </a:lnTo>
                  <a:lnTo>
                    <a:pt x="615" y="990"/>
                  </a:lnTo>
                  <a:lnTo>
                    <a:pt x="674" y="980"/>
                  </a:lnTo>
                  <a:lnTo>
                    <a:pt x="743" y="974"/>
                  </a:lnTo>
                  <a:lnTo>
                    <a:pt x="803" y="956"/>
                  </a:lnTo>
                  <a:lnTo>
                    <a:pt x="834" y="940"/>
                  </a:lnTo>
                  <a:lnTo>
                    <a:pt x="878" y="937"/>
                  </a:lnTo>
                  <a:lnTo>
                    <a:pt x="929" y="937"/>
                  </a:lnTo>
                  <a:lnTo>
                    <a:pt x="945" y="940"/>
                  </a:lnTo>
                  <a:lnTo>
                    <a:pt x="962" y="958"/>
                  </a:lnTo>
                  <a:lnTo>
                    <a:pt x="972" y="980"/>
                  </a:lnTo>
                  <a:lnTo>
                    <a:pt x="962" y="999"/>
                  </a:lnTo>
                  <a:lnTo>
                    <a:pt x="941" y="1011"/>
                  </a:lnTo>
                  <a:lnTo>
                    <a:pt x="923" y="1038"/>
                  </a:lnTo>
                  <a:lnTo>
                    <a:pt x="941" y="1049"/>
                  </a:lnTo>
                  <a:lnTo>
                    <a:pt x="962" y="1060"/>
                  </a:lnTo>
                  <a:lnTo>
                    <a:pt x="962" y="1070"/>
                  </a:lnTo>
                  <a:lnTo>
                    <a:pt x="933" y="1072"/>
                  </a:lnTo>
                  <a:close/>
                </a:path>
              </a:pathLst>
            </a:custGeom>
            <a:solidFill>
              <a:srgbClr val="000000"/>
            </a:solidFill>
            <a:ln w="9525">
              <a:solidFill>
                <a:srgbClr val="FF0000"/>
              </a:solidFill>
              <a:round/>
              <a:headEnd/>
              <a:tailEnd/>
            </a:ln>
          </p:spPr>
          <p:txBody>
            <a:bodyPr/>
            <a:lstStyle/>
            <a:p>
              <a:endParaRPr lang="tr-TR"/>
            </a:p>
          </p:txBody>
        </p:sp>
        <p:sp>
          <p:nvSpPr>
            <p:cNvPr id="187436" name="Freeform 28">
              <a:extLst>
                <a:ext uri="{FF2B5EF4-FFF2-40B4-BE49-F238E27FC236}">
                  <a16:creationId xmlns:a16="http://schemas.microsoft.com/office/drawing/2014/main" id="{4553AF9B-90A8-C772-409C-061D1721957D}"/>
                </a:ext>
              </a:extLst>
            </p:cNvPr>
            <p:cNvSpPr>
              <a:spLocks/>
            </p:cNvSpPr>
            <p:nvPr/>
          </p:nvSpPr>
          <p:spPr bwMode="auto">
            <a:xfrm>
              <a:off x="1505" y="962"/>
              <a:ext cx="159" cy="11"/>
            </a:xfrm>
            <a:custGeom>
              <a:avLst/>
              <a:gdLst>
                <a:gd name="T0" fmla="*/ 0 w 317"/>
                <a:gd name="T1" fmla="*/ 0 h 53"/>
                <a:gd name="T2" fmla="*/ 1 w 317"/>
                <a:gd name="T3" fmla="*/ 0 h 53"/>
                <a:gd name="T4" fmla="*/ 1 w 317"/>
                <a:gd name="T5" fmla="*/ 0 h 53"/>
                <a:gd name="T6" fmla="*/ 1 w 317"/>
                <a:gd name="T7" fmla="*/ 0 h 53"/>
                <a:gd name="T8" fmla="*/ 1 w 317"/>
                <a:gd name="T9" fmla="*/ 0 h 53"/>
                <a:gd name="T10" fmla="*/ 1 w 317"/>
                <a:gd name="T11" fmla="*/ 0 h 53"/>
                <a:gd name="T12" fmla="*/ 1 w 317"/>
                <a:gd name="T13" fmla="*/ 0 h 53"/>
                <a:gd name="T14" fmla="*/ 1 w 317"/>
                <a:gd name="T15" fmla="*/ 0 h 53"/>
                <a:gd name="T16" fmla="*/ 1 w 317"/>
                <a:gd name="T17" fmla="*/ 0 h 53"/>
                <a:gd name="T18" fmla="*/ 1 w 317"/>
                <a:gd name="T19" fmla="*/ 0 h 53"/>
                <a:gd name="T20" fmla="*/ 1 w 317"/>
                <a:gd name="T21" fmla="*/ 0 h 53"/>
                <a:gd name="T22" fmla="*/ 1 w 317"/>
                <a:gd name="T23" fmla="*/ 0 h 53"/>
                <a:gd name="T24" fmla="*/ 0 w 317"/>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7"/>
                <a:gd name="T40" fmla="*/ 0 h 53"/>
                <a:gd name="T41" fmla="*/ 317 w 317"/>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7" h="53">
                  <a:moveTo>
                    <a:pt x="0" y="43"/>
                  </a:moveTo>
                  <a:lnTo>
                    <a:pt x="126" y="41"/>
                  </a:lnTo>
                  <a:lnTo>
                    <a:pt x="175" y="27"/>
                  </a:lnTo>
                  <a:lnTo>
                    <a:pt x="217" y="11"/>
                  </a:lnTo>
                  <a:lnTo>
                    <a:pt x="295" y="0"/>
                  </a:lnTo>
                  <a:lnTo>
                    <a:pt x="317" y="11"/>
                  </a:lnTo>
                  <a:lnTo>
                    <a:pt x="284" y="16"/>
                  </a:lnTo>
                  <a:lnTo>
                    <a:pt x="228" y="31"/>
                  </a:lnTo>
                  <a:lnTo>
                    <a:pt x="199" y="41"/>
                  </a:lnTo>
                  <a:lnTo>
                    <a:pt x="148" y="48"/>
                  </a:lnTo>
                  <a:lnTo>
                    <a:pt x="69" y="52"/>
                  </a:lnTo>
                  <a:lnTo>
                    <a:pt x="6" y="53"/>
                  </a:lnTo>
                  <a:lnTo>
                    <a:pt x="0" y="43"/>
                  </a:lnTo>
                  <a:close/>
                </a:path>
              </a:pathLst>
            </a:custGeom>
            <a:solidFill>
              <a:srgbClr val="000000"/>
            </a:solidFill>
            <a:ln w="9525">
              <a:solidFill>
                <a:srgbClr val="FF0000"/>
              </a:solidFill>
              <a:round/>
              <a:headEnd/>
              <a:tailEnd/>
            </a:ln>
          </p:spPr>
          <p:txBody>
            <a:bodyPr/>
            <a:lstStyle/>
            <a:p>
              <a:endParaRPr lang="tr-TR"/>
            </a:p>
          </p:txBody>
        </p:sp>
        <p:sp>
          <p:nvSpPr>
            <p:cNvPr id="187437" name="Freeform 29">
              <a:extLst>
                <a:ext uri="{FF2B5EF4-FFF2-40B4-BE49-F238E27FC236}">
                  <a16:creationId xmlns:a16="http://schemas.microsoft.com/office/drawing/2014/main" id="{5EED9519-B239-BE3F-80D6-E76B66B8298E}"/>
                </a:ext>
              </a:extLst>
            </p:cNvPr>
            <p:cNvSpPr>
              <a:spLocks/>
            </p:cNvSpPr>
            <p:nvPr/>
          </p:nvSpPr>
          <p:spPr bwMode="auto">
            <a:xfrm>
              <a:off x="1261" y="731"/>
              <a:ext cx="462" cy="50"/>
            </a:xfrm>
            <a:custGeom>
              <a:avLst/>
              <a:gdLst>
                <a:gd name="T0" fmla="*/ 1 w 922"/>
                <a:gd name="T1" fmla="*/ 0 h 254"/>
                <a:gd name="T2" fmla="*/ 1 w 922"/>
                <a:gd name="T3" fmla="*/ 0 h 254"/>
                <a:gd name="T4" fmla="*/ 1 w 922"/>
                <a:gd name="T5" fmla="*/ 0 h 254"/>
                <a:gd name="T6" fmla="*/ 1 w 922"/>
                <a:gd name="T7" fmla="*/ 0 h 254"/>
                <a:gd name="T8" fmla="*/ 1 w 922"/>
                <a:gd name="T9" fmla="*/ 0 h 254"/>
                <a:gd name="T10" fmla="*/ 1 w 922"/>
                <a:gd name="T11" fmla="*/ 0 h 254"/>
                <a:gd name="T12" fmla="*/ 1 w 922"/>
                <a:gd name="T13" fmla="*/ 0 h 254"/>
                <a:gd name="T14" fmla="*/ 1 w 922"/>
                <a:gd name="T15" fmla="*/ 0 h 254"/>
                <a:gd name="T16" fmla="*/ 1 w 922"/>
                <a:gd name="T17" fmla="*/ 0 h 254"/>
                <a:gd name="T18" fmla="*/ 1 w 922"/>
                <a:gd name="T19" fmla="*/ 0 h 254"/>
                <a:gd name="T20" fmla="*/ 1 w 922"/>
                <a:gd name="T21" fmla="*/ 0 h 254"/>
                <a:gd name="T22" fmla="*/ 1 w 922"/>
                <a:gd name="T23" fmla="*/ 0 h 254"/>
                <a:gd name="T24" fmla="*/ 1 w 922"/>
                <a:gd name="T25" fmla="*/ 0 h 254"/>
                <a:gd name="T26" fmla="*/ 1 w 922"/>
                <a:gd name="T27" fmla="*/ 0 h 254"/>
                <a:gd name="T28" fmla="*/ 1 w 922"/>
                <a:gd name="T29" fmla="*/ 0 h 254"/>
                <a:gd name="T30" fmla="*/ 1 w 922"/>
                <a:gd name="T31" fmla="*/ 0 h 254"/>
                <a:gd name="T32" fmla="*/ 1 w 922"/>
                <a:gd name="T33" fmla="*/ 0 h 254"/>
                <a:gd name="T34" fmla="*/ 1 w 922"/>
                <a:gd name="T35" fmla="*/ 0 h 254"/>
                <a:gd name="T36" fmla="*/ 1 w 922"/>
                <a:gd name="T37" fmla="*/ 0 h 254"/>
                <a:gd name="T38" fmla="*/ 1 w 922"/>
                <a:gd name="T39" fmla="*/ 0 h 254"/>
                <a:gd name="T40" fmla="*/ 1 w 922"/>
                <a:gd name="T41" fmla="*/ 0 h 254"/>
                <a:gd name="T42" fmla="*/ 1 w 922"/>
                <a:gd name="T43" fmla="*/ 0 h 254"/>
                <a:gd name="T44" fmla="*/ 1 w 922"/>
                <a:gd name="T45" fmla="*/ 0 h 254"/>
                <a:gd name="T46" fmla="*/ 1 w 922"/>
                <a:gd name="T47" fmla="*/ 0 h 254"/>
                <a:gd name="T48" fmla="*/ 0 w 922"/>
                <a:gd name="T49" fmla="*/ 0 h 254"/>
                <a:gd name="T50" fmla="*/ 1 w 922"/>
                <a:gd name="T51" fmla="*/ 0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2"/>
                <a:gd name="T79" fmla="*/ 0 h 254"/>
                <a:gd name="T80" fmla="*/ 922 w 922"/>
                <a:gd name="T81" fmla="*/ 254 h 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2" h="254">
                  <a:moveTo>
                    <a:pt x="27" y="29"/>
                  </a:moveTo>
                  <a:lnTo>
                    <a:pt x="138" y="32"/>
                  </a:lnTo>
                  <a:lnTo>
                    <a:pt x="254" y="34"/>
                  </a:lnTo>
                  <a:lnTo>
                    <a:pt x="329" y="34"/>
                  </a:lnTo>
                  <a:lnTo>
                    <a:pt x="388" y="27"/>
                  </a:lnTo>
                  <a:lnTo>
                    <a:pt x="485" y="13"/>
                  </a:lnTo>
                  <a:lnTo>
                    <a:pt x="530" y="0"/>
                  </a:lnTo>
                  <a:lnTo>
                    <a:pt x="593" y="18"/>
                  </a:lnTo>
                  <a:lnTo>
                    <a:pt x="696" y="54"/>
                  </a:lnTo>
                  <a:lnTo>
                    <a:pt x="771" y="80"/>
                  </a:lnTo>
                  <a:lnTo>
                    <a:pt x="865" y="114"/>
                  </a:lnTo>
                  <a:lnTo>
                    <a:pt x="922" y="140"/>
                  </a:lnTo>
                  <a:lnTo>
                    <a:pt x="869" y="163"/>
                  </a:lnTo>
                  <a:lnTo>
                    <a:pt x="816" y="188"/>
                  </a:lnTo>
                  <a:lnTo>
                    <a:pt x="731" y="206"/>
                  </a:lnTo>
                  <a:lnTo>
                    <a:pt x="642" y="225"/>
                  </a:lnTo>
                  <a:lnTo>
                    <a:pt x="562" y="241"/>
                  </a:lnTo>
                  <a:lnTo>
                    <a:pt x="487" y="247"/>
                  </a:lnTo>
                  <a:lnTo>
                    <a:pt x="410" y="254"/>
                  </a:lnTo>
                  <a:lnTo>
                    <a:pt x="313" y="220"/>
                  </a:lnTo>
                  <a:lnTo>
                    <a:pt x="240" y="190"/>
                  </a:lnTo>
                  <a:lnTo>
                    <a:pt x="156" y="152"/>
                  </a:lnTo>
                  <a:lnTo>
                    <a:pt x="85" y="114"/>
                  </a:lnTo>
                  <a:lnTo>
                    <a:pt x="31" y="88"/>
                  </a:lnTo>
                  <a:lnTo>
                    <a:pt x="0" y="50"/>
                  </a:lnTo>
                  <a:lnTo>
                    <a:pt x="27" y="29"/>
                  </a:lnTo>
                  <a:close/>
                </a:path>
              </a:pathLst>
            </a:custGeom>
            <a:solidFill>
              <a:srgbClr val="F8F8F8"/>
            </a:solidFill>
            <a:ln w="9525">
              <a:solidFill>
                <a:srgbClr val="FF0000"/>
              </a:solidFill>
              <a:round/>
              <a:headEnd/>
              <a:tailEnd/>
            </a:ln>
          </p:spPr>
          <p:txBody>
            <a:bodyPr/>
            <a:lstStyle/>
            <a:p>
              <a:endParaRPr lang="tr-TR"/>
            </a:p>
          </p:txBody>
        </p:sp>
        <p:sp>
          <p:nvSpPr>
            <p:cNvPr id="187438" name="Freeform 30">
              <a:extLst>
                <a:ext uri="{FF2B5EF4-FFF2-40B4-BE49-F238E27FC236}">
                  <a16:creationId xmlns:a16="http://schemas.microsoft.com/office/drawing/2014/main" id="{78D43BD8-3443-A8F0-B58B-C53673745699}"/>
                </a:ext>
              </a:extLst>
            </p:cNvPr>
            <p:cNvSpPr>
              <a:spLocks/>
            </p:cNvSpPr>
            <p:nvPr/>
          </p:nvSpPr>
          <p:spPr bwMode="auto">
            <a:xfrm>
              <a:off x="1250" y="729"/>
              <a:ext cx="498" cy="59"/>
            </a:xfrm>
            <a:custGeom>
              <a:avLst/>
              <a:gdLst>
                <a:gd name="T0" fmla="*/ 0 w 998"/>
                <a:gd name="T1" fmla="*/ 0 h 296"/>
                <a:gd name="T2" fmla="*/ 0 w 998"/>
                <a:gd name="T3" fmla="*/ 0 h 296"/>
                <a:gd name="T4" fmla="*/ 0 w 998"/>
                <a:gd name="T5" fmla="*/ 0 h 296"/>
                <a:gd name="T6" fmla="*/ 0 w 998"/>
                <a:gd name="T7" fmla="*/ 0 h 296"/>
                <a:gd name="T8" fmla="*/ 0 w 998"/>
                <a:gd name="T9" fmla="*/ 0 h 296"/>
                <a:gd name="T10" fmla="*/ 0 w 998"/>
                <a:gd name="T11" fmla="*/ 0 h 296"/>
                <a:gd name="T12" fmla="*/ 0 w 998"/>
                <a:gd name="T13" fmla="*/ 0 h 296"/>
                <a:gd name="T14" fmla="*/ 0 w 998"/>
                <a:gd name="T15" fmla="*/ 0 h 296"/>
                <a:gd name="T16" fmla="*/ 0 w 998"/>
                <a:gd name="T17" fmla="*/ 0 h 296"/>
                <a:gd name="T18" fmla="*/ 0 w 998"/>
                <a:gd name="T19" fmla="*/ 0 h 296"/>
                <a:gd name="T20" fmla="*/ 0 w 998"/>
                <a:gd name="T21" fmla="*/ 0 h 296"/>
                <a:gd name="T22" fmla="*/ 0 w 998"/>
                <a:gd name="T23" fmla="*/ 0 h 296"/>
                <a:gd name="T24" fmla="*/ 0 w 998"/>
                <a:gd name="T25" fmla="*/ 0 h 296"/>
                <a:gd name="T26" fmla="*/ 0 w 998"/>
                <a:gd name="T27" fmla="*/ 0 h 296"/>
                <a:gd name="T28" fmla="*/ 0 w 998"/>
                <a:gd name="T29" fmla="*/ 0 h 296"/>
                <a:gd name="T30" fmla="*/ 0 w 998"/>
                <a:gd name="T31" fmla="*/ 0 h 296"/>
                <a:gd name="T32" fmla="*/ 0 w 998"/>
                <a:gd name="T33" fmla="*/ 0 h 296"/>
                <a:gd name="T34" fmla="*/ 0 w 998"/>
                <a:gd name="T35" fmla="*/ 0 h 296"/>
                <a:gd name="T36" fmla="*/ 0 w 998"/>
                <a:gd name="T37" fmla="*/ 0 h 296"/>
                <a:gd name="T38" fmla="*/ 0 w 998"/>
                <a:gd name="T39" fmla="*/ 0 h 296"/>
                <a:gd name="T40" fmla="*/ 0 w 998"/>
                <a:gd name="T41" fmla="*/ 0 h 296"/>
                <a:gd name="T42" fmla="*/ 0 w 998"/>
                <a:gd name="T43" fmla="*/ 0 h 296"/>
                <a:gd name="T44" fmla="*/ 0 w 998"/>
                <a:gd name="T45" fmla="*/ 0 h 296"/>
                <a:gd name="T46" fmla="*/ 0 w 998"/>
                <a:gd name="T47" fmla="*/ 0 h 296"/>
                <a:gd name="T48" fmla="*/ 0 w 998"/>
                <a:gd name="T49" fmla="*/ 0 h 296"/>
                <a:gd name="T50" fmla="*/ 0 w 998"/>
                <a:gd name="T51" fmla="*/ 0 h 296"/>
                <a:gd name="T52" fmla="*/ 0 w 998"/>
                <a:gd name="T53" fmla="*/ 0 h 296"/>
                <a:gd name="T54" fmla="*/ 0 w 998"/>
                <a:gd name="T55" fmla="*/ 0 h 296"/>
                <a:gd name="T56" fmla="*/ 0 w 998"/>
                <a:gd name="T57" fmla="*/ 0 h 296"/>
                <a:gd name="T58" fmla="*/ 0 w 998"/>
                <a:gd name="T59" fmla="*/ 0 h 296"/>
                <a:gd name="T60" fmla="*/ 0 w 998"/>
                <a:gd name="T61" fmla="*/ 0 h 296"/>
                <a:gd name="T62" fmla="*/ 0 w 998"/>
                <a:gd name="T63" fmla="*/ 0 h 296"/>
                <a:gd name="T64" fmla="*/ 0 w 998"/>
                <a:gd name="T65" fmla="*/ 0 h 296"/>
                <a:gd name="T66" fmla="*/ 0 w 998"/>
                <a:gd name="T67" fmla="*/ 0 h 296"/>
                <a:gd name="T68" fmla="*/ 0 w 998"/>
                <a:gd name="T69" fmla="*/ 0 h 296"/>
                <a:gd name="T70" fmla="*/ 0 w 998"/>
                <a:gd name="T71" fmla="*/ 0 h 296"/>
                <a:gd name="T72" fmla="*/ 0 w 998"/>
                <a:gd name="T73" fmla="*/ 0 h 296"/>
                <a:gd name="T74" fmla="*/ 0 w 998"/>
                <a:gd name="T75" fmla="*/ 0 h 296"/>
                <a:gd name="T76" fmla="*/ 0 w 998"/>
                <a:gd name="T77" fmla="*/ 0 h 296"/>
                <a:gd name="T78" fmla="*/ 0 w 998"/>
                <a:gd name="T79" fmla="*/ 0 h 296"/>
                <a:gd name="T80" fmla="*/ 0 w 998"/>
                <a:gd name="T81" fmla="*/ 0 h 296"/>
                <a:gd name="T82" fmla="*/ 0 w 998"/>
                <a:gd name="T83" fmla="*/ 0 h 296"/>
                <a:gd name="T84" fmla="*/ 0 w 998"/>
                <a:gd name="T85" fmla="*/ 0 h 296"/>
                <a:gd name="T86" fmla="*/ 0 w 998"/>
                <a:gd name="T87" fmla="*/ 0 h 296"/>
                <a:gd name="T88" fmla="*/ 0 w 998"/>
                <a:gd name="T89" fmla="*/ 0 h 296"/>
                <a:gd name="T90" fmla="*/ 0 w 998"/>
                <a:gd name="T91" fmla="*/ 0 h 296"/>
                <a:gd name="T92" fmla="*/ 0 w 998"/>
                <a:gd name="T93" fmla="*/ 0 h 296"/>
                <a:gd name="T94" fmla="*/ 0 w 998"/>
                <a:gd name="T95" fmla="*/ 0 h 296"/>
                <a:gd name="T96" fmla="*/ 0 w 998"/>
                <a:gd name="T97" fmla="*/ 0 h 296"/>
                <a:gd name="T98" fmla="*/ 0 w 998"/>
                <a:gd name="T99" fmla="*/ 0 h 296"/>
                <a:gd name="T100" fmla="*/ 0 w 998"/>
                <a:gd name="T101" fmla="*/ 0 h 296"/>
                <a:gd name="T102" fmla="*/ 0 w 998"/>
                <a:gd name="T103" fmla="*/ 0 h 296"/>
                <a:gd name="T104" fmla="*/ 0 w 998"/>
                <a:gd name="T105" fmla="*/ 0 h 296"/>
                <a:gd name="T106" fmla="*/ 0 w 998"/>
                <a:gd name="T107" fmla="*/ 0 h 296"/>
                <a:gd name="T108" fmla="*/ 0 w 998"/>
                <a:gd name="T109" fmla="*/ 0 h 296"/>
                <a:gd name="T110" fmla="*/ 0 w 998"/>
                <a:gd name="T111" fmla="*/ 0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8"/>
                <a:gd name="T169" fmla="*/ 0 h 296"/>
                <a:gd name="T170" fmla="*/ 998 w 998"/>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8" h="296">
                  <a:moveTo>
                    <a:pt x="489" y="253"/>
                  </a:moveTo>
                  <a:lnTo>
                    <a:pt x="647" y="231"/>
                  </a:lnTo>
                  <a:lnTo>
                    <a:pt x="775" y="203"/>
                  </a:lnTo>
                  <a:lnTo>
                    <a:pt x="868" y="170"/>
                  </a:lnTo>
                  <a:lnTo>
                    <a:pt x="903" y="151"/>
                  </a:lnTo>
                  <a:lnTo>
                    <a:pt x="771" y="90"/>
                  </a:lnTo>
                  <a:lnTo>
                    <a:pt x="665" y="57"/>
                  </a:lnTo>
                  <a:lnTo>
                    <a:pt x="562" y="25"/>
                  </a:lnTo>
                  <a:lnTo>
                    <a:pt x="542" y="25"/>
                  </a:lnTo>
                  <a:lnTo>
                    <a:pt x="477" y="36"/>
                  </a:lnTo>
                  <a:lnTo>
                    <a:pt x="392" y="48"/>
                  </a:lnTo>
                  <a:lnTo>
                    <a:pt x="241" y="54"/>
                  </a:lnTo>
                  <a:lnTo>
                    <a:pt x="93" y="52"/>
                  </a:lnTo>
                  <a:lnTo>
                    <a:pt x="53" y="54"/>
                  </a:lnTo>
                  <a:lnTo>
                    <a:pt x="53" y="68"/>
                  </a:lnTo>
                  <a:lnTo>
                    <a:pt x="85" y="90"/>
                  </a:lnTo>
                  <a:lnTo>
                    <a:pt x="146" y="129"/>
                  </a:lnTo>
                  <a:lnTo>
                    <a:pt x="223" y="161"/>
                  </a:lnTo>
                  <a:lnTo>
                    <a:pt x="318" y="208"/>
                  </a:lnTo>
                  <a:lnTo>
                    <a:pt x="410" y="242"/>
                  </a:lnTo>
                  <a:lnTo>
                    <a:pt x="467" y="262"/>
                  </a:lnTo>
                  <a:lnTo>
                    <a:pt x="485" y="283"/>
                  </a:lnTo>
                  <a:lnTo>
                    <a:pt x="463" y="296"/>
                  </a:lnTo>
                  <a:lnTo>
                    <a:pt x="432" y="289"/>
                  </a:lnTo>
                  <a:lnTo>
                    <a:pt x="339" y="246"/>
                  </a:lnTo>
                  <a:lnTo>
                    <a:pt x="223" y="197"/>
                  </a:lnTo>
                  <a:lnTo>
                    <a:pt x="138" y="161"/>
                  </a:lnTo>
                  <a:lnTo>
                    <a:pt x="81" y="129"/>
                  </a:lnTo>
                  <a:lnTo>
                    <a:pt x="32" y="95"/>
                  </a:lnTo>
                  <a:lnTo>
                    <a:pt x="10" y="73"/>
                  </a:lnTo>
                  <a:lnTo>
                    <a:pt x="0" y="48"/>
                  </a:lnTo>
                  <a:lnTo>
                    <a:pt x="14" y="32"/>
                  </a:lnTo>
                  <a:lnTo>
                    <a:pt x="49" y="25"/>
                  </a:lnTo>
                  <a:lnTo>
                    <a:pt x="112" y="27"/>
                  </a:lnTo>
                  <a:lnTo>
                    <a:pt x="233" y="36"/>
                  </a:lnTo>
                  <a:lnTo>
                    <a:pt x="335" y="36"/>
                  </a:lnTo>
                  <a:lnTo>
                    <a:pt x="410" y="25"/>
                  </a:lnTo>
                  <a:lnTo>
                    <a:pt x="495" y="16"/>
                  </a:lnTo>
                  <a:lnTo>
                    <a:pt x="530" y="0"/>
                  </a:lnTo>
                  <a:lnTo>
                    <a:pt x="570" y="0"/>
                  </a:lnTo>
                  <a:lnTo>
                    <a:pt x="659" y="27"/>
                  </a:lnTo>
                  <a:lnTo>
                    <a:pt x="753" y="64"/>
                  </a:lnTo>
                  <a:lnTo>
                    <a:pt x="856" y="97"/>
                  </a:lnTo>
                  <a:lnTo>
                    <a:pt x="913" y="118"/>
                  </a:lnTo>
                  <a:lnTo>
                    <a:pt x="972" y="138"/>
                  </a:lnTo>
                  <a:lnTo>
                    <a:pt x="998" y="145"/>
                  </a:lnTo>
                  <a:lnTo>
                    <a:pt x="984" y="160"/>
                  </a:lnTo>
                  <a:lnTo>
                    <a:pt x="941" y="172"/>
                  </a:lnTo>
                  <a:lnTo>
                    <a:pt x="891" y="194"/>
                  </a:lnTo>
                  <a:lnTo>
                    <a:pt x="846" y="203"/>
                  </a:lnTo>
                  <a:lnTo>
                    <a:pt x="761" y="221"/>
                  </a:lnTo>
                  <a:lnTo>
                    <a:pt x="700" y="235"/>
                  </a:lnTo>
                  <a:lnTo>
                    <a:pt x="633" y="256"/>
                  </a:lnTo>
                  <a:lnTo>
                    <a:pt x="562" y="262"/>
                  </a:lnTo>
                  <a:lnTo>
                    <a:pt x="507" y="264"/>
                  </a:lnTo>
                  <a:lnTo>
                    <a:pt x="489" y="253"/>
                  </a:lnTo>
                  <a:close/>
                </a:path>
              </a:pathLst>
            </a:custGeom>
            <a:solidFill>
              <a:srgbClr val="000000"/>
            </a:solidFill>
            <a:ln w="9525">
              <a:solidFill>
                <a:srgbClr val="FF0000"/>
              </a:solidFill>
              <a:round/>
              <a:headEnd/>
              <a:tailEnd/>
            </a:ln>
          </p:spPr>
          <p:txBody>
            <a:bodyPr/>
            <a:lstStyle/>
            <a:p>
              <a:endParaRPr lang="tr-TR"/>
            </a:p>
          </p:txBody>
        </p:sp>
        <p:sp>
          <p:nvSpPr>
            <p:cNvPr id="187439" name="Freeform 31">
              <a:extLst>
                <a:ext uri="{FF2B5EF4-FFF2-40B4-BE49-F238E27FC236}">
                  <a16:creationId xmlns:a16="http://schemas.microsoft.com/office/drawing/2014/main" id="{F151278B-3F76-23CF-F11A-F09E68903A1D}"/>
                </a:ext>
              </a:extLst>
            </p:cNvPr>
            <p:cNvSpPr>
              <a:spLocks/>
            </p:cNvSpPr>
            <p:nvPr/>
          </p:nvSpPr>
          <p:spPr bwMode="auto">
            <a:xfrm>
              <a:off x="1531" y="774"/>
              <a:ext cx="158" cy="20"/>
            </a:xfrm>
            <a:custGeom>
              <a:avLst/>
              <a:gdLst>
                <a:gd name="T0" fmla="*/ 1 w 315"/>
                <a:gd name="T1" fmla="*/ 0 h 102"/>
                <a:gd name="T2" fmla="*/ 1 w 315"/>
                <a:gd name="T3" fmla="*/ 0 h 102"/>
                <a:gd name="T4" fmla="*/ 1 w 315"/>
                <a:gd name="T5" fmla="*/ 0 h 102"/>
                <a:gd name="T6" fmla="*/ 1 w 315"/>
                <a:gd name="T7" fmla="*/ 0 h 102"/>
                <a:gd name="T8" fmla="*/ 0 w 315"/>
                <a:gd name="T9" fmla="*/ 0 h 102"/>
                <a:gd name="T10" fmla="*/ 1 w 315"/>
                <a:gd name="T11" fmla="*/ 0 h 102"/>
                <a:gd name="T12" fmla="*/ 1 w 315"/>
                <a:gd name="T13" fmla="*/ 0 h 102"/>
                <a:gd name="T14" fmla="*/ 1 w 315"/>
                <a:gd name="T15" fmla="*/ 0 h 102"/>
                <a:gd name="T16" fmla="*/ 1 w 315"/>
                <a:gd name="T17" fmla="*/ 0 h 102"/>
                <a:gd name="T18" fmla="*/ 1 w 315"/>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102"/>
                <a:gd name="T32" fmla="*/ 315 w 315"/>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102">
                  <a:moveTo>
                    <a:pt x="266" y="12"/>
                  </a:moveTo>
                  <a:lnTo>
                    <a:pt x="199" y="39"/>
                  </a:lnTo>
                  <a:lnTo>
                    <a:pt x="138" y="64"/>
                  </a:lnTo>
                  <a:lnTo>
                    <a:pt x="49" y="80"/>
                  </a:lnTo>
                  <a:lnTo>
                    <a:pt x="0" y="88"/>
                  </a:lnTo>
                  <a:lnTo>
                    <a:pt x="39" y="102"/>
                  </a:lnTo>
                  <a:lnTo>
                    <a:pt x="102" y="97"/>
                  </a:lnTo>
                  <a:lnTo>
                    <a:pt x="201" y="64"/>
                  </a:lnTo>
                  <a:lnTo>
                    <a:pt x="315" y="0"/>
                  </a:lnTo>
                  <a:lnTo>
                    <a:pt x="266" y="12"/>
                  </a:lnTo>
                  <a:close/>
                </a:path>
              </a:pathLst>
            </a:custGeom>
            <a:solidFill>
              <a:srgbClr val="000000"/>
            </a:solidFill>
            <a:ln w="9525">
              <a:solidFill>
                <a:srgbClr val="FF0000"/>
              </a:solidFill>
              <a:round/>
              <a:headEnd/>
              <a:tailEnd/>
            </a:ln>
          </p:spPr>
          <p:txBody>
            <a:bodyPr/>
            <a:lstStyle/>
            <a:p>
              <a:endParaRPr lang="tr-TR"/>
            </a:p>
          </p:txBody>
        </p:sp>
      </p:grpSp>
      <p:grpSp>
        <p:nvGrpSpPr>
          <p:cNvPr id="187402" name="Group 32">
            <a:extLst>
              <a:ext uri="{FF2B5EF4-FFF2-40B4-BE49-F238E27FC236}">
                <a16:creationId xmlns:a16="http://schemas.microsoft.com/office/drawing/2014/main" id="{C9051FB0-FD07-999B-45FE-CE1CBCF624AB}"/>
              </a:ext>
            </a:extLst>
          </p:cNvPr>
          <p:cNvGrpSpPr>
            <a:grpSpLocks/>
          </p:cNvGrpSpPr>
          <p:nvPr/>
        </p:nvGrpSpPr>
        <p:grpSpPr bwMode="auto">
          <a:xfrm>
            <a:off x="6096001" y="1447801"/>
            <a:ext cx="923925" cy="423863"/>
            <a:chOff x="2350" y="672"/>
            <a:chExt cx="582" cy="267"/>
          </a:xfrm>
        </p:grpSpPr>
        <p:sp>
          <p:nvSpPr>
            <p:cNvPr id="187406" name="Freeform 33">
              <a:extLst>
                <a:ext uri="{FF2B5EF4-FFF2-40B4-BE49-F238E27FC236}">
                  <a16:creationId xmlns:a16="http://schemas.microsoft.com/office/drawing/2014/main" id="{3C76E0EA-06D1-C71C-0D47-EA9349EA66D8}"/>
                </a:ext>
              </a:extLst>
            </p:cNvPr>
            <p:cNvSpPr>
              <a:spLocks/>
            </p:cNvSpPr>
            <p:nvPr/>
          </p:nvSpPr>
          <p:spPr bwMode="auto">
            <a:xfrm>
              <a:off x="2362" y="684"/>
              <a:ext cx="305" cy="251"/>
            </a:xfrm>
            <a:custGeom>
              <a:avLst/>
              <a:gdLst>
                <a:gd name="T0" fmla="*/ 0 w 611"/>
                <a:gd name="T1" fmla="*/ 0 h 1256"/>
                <a:gd name="T2" fmla="*/ 0 w 611"/>
                <a:gd name="T3" fmla="*/ 0 h 1256"/>
                <a:gd name="T4" fmla="*/ 0 w 611"/>
                <a:gd name="T5" fmla="*/ 0 h 1256"/>
                <a:gd name="T6" fmla="*/ 0 w 611"/>
                <a:gd name="T7" fmla="*/ 0 h 1256"/>
                <a:gd name="T8" fmla="*/ 0 w 611"/>
                <a:gd name="T9" fmla="*/ 0 h 1256"/>
                <a:gd name="T10" fmla="*/ 0 w 611"/>
                <a:gd name="T11" fmla="*/ 0 h 1256"/>
                <a:gd name="T12" fmla="*/ 0 w 611"/>
                <a:gd name="T13" fmla="*/ 0 h 1256"/>
                <a:gd name="T14" fmla="*/ 0 w 611"/>
                <a:gd name="T15" fmla="*/ 0 h 1256"/>
                <a:gd name="T16" fmla="*/ 0 w 611"/>
                <a:gd name="T17" fmla="*/ 0 h 1256"/>
                <a:gd name="T18" fmla="*/ 0 w 611"/>
                <a:gd name="T19" fmla="*/ 0 h 1256"/>
                <a:gd name="T20" fmla="*/ 0 w 611"/>
                <a:gd name="T21" fmla="*/ 0 h 1256"/>
                <a:gd name="T22" fmla="*/ 0 w 611"/>
                <a:gd name="T23" fmla="*/ 0 h 1256"/>
                <a:gd name="T24" fmla="*/ 0 w 611"/>
                <a:gd name="T25" fmla="*/ 0 h 1256"/>
                <a:gd name="T26" fmla="*/ 0 w 611"/>
                <a:gd name="T27" fmla="*/ 0 h 1256"/>
                <a:gd name="T28" fmla="*/ 0 w 611"/>
                <a:gd name="T29" fmla="*/ 0 h 1256"/>
                <a:gd name="T30" fmla="*/ 0 w 611"/>
                <a:gd name="T31" fmla="*/ 0 h 1256"/>
                <a:gd name="T32" fmla="*/ 0 w 611"/>
                <a:gd name="T33" fmla="*/ 0 h 1256"/>
                <a:gd name="T34" fmla="*/ 0 w 611"/>
                <a:gd name="T35" fmla="*/ 0 h 1256"/>
                <a:gd name="T36" fmla="*/ 0 w 611"/>
                <a:gd name="T37" fmla="*/ 0 h 1256"/>
                <a:gd name="T38" fmla="*/ 0 w 611"/>
                <a:gd name="T39" fmla="*/ 0 h 1256"/>
                <a:gd name="T40" fmla="*/ 0 w 611"/>
                <a:gd name="T41" fmla="*/ 0 h 1256"/>
                <a:gd name="T42" fmla="*/ 0 w 611"/>
                <a:gd name="T43" fmla="*/ 0 h 1256"/>
                <a:gd name="T44" fmla="*/ 0 w 611"/>
                <a:gd name="T45" fmla="*/ 0 h 1256"/>
                <a:gd name="T46" fmla="*/ 0 w 611"/>
                <a:gd name="T47" fmla="*/ 0 h 1256"/>
                <a:gd name="T48" fmla="*/ 0 w 611"/>
                <a:gd name="T49" fmla="*/ 0 h 1256"/>
                <a:gd name="T50" fmla="*/ 0 w 611"/>
                <a:gd name="T51" fmla="*/ 0 h 1256"/>
                <a:gd name="T52" fmla="*/ 0 w 611"/>
                <a:gd name="T53" fmla="*/ 0 h 1256"/>
                <a:gd name="T54" fmla="*/ 0 w 611"/>
                <a:gd name="T55" fmla="*/ 0 h 1256"/>
                <a:gd name="T56" fmla="*/ 0 w 611"/>
                <a:gd name="T57" fmla="*/ 0 h 1256"/>
                <a:gd name="T58" fmla="*/ 0 w 611"/>
                <a:gd name="T59" fmla="*/ 0 h 1256"/>
                <a:gd name="T60" fmla="*/ 0 w 611"/>
                <a:gd name="T61" fmla="*/ 0 h 1256"/>
                <a:gd name="T62" fmla="*/ 0 w 611"/>
                <a:gd name="T63" fmla="*/ 0 h 1256"/>
                <a:gd name="T64" fmla="*/ 0 w 611"/>
                <a:gd name="T65" fmla="*/ 0 h 1256"/>
                <a:gd name="T66" fmla="*/ 0 w 611"/>
                <a:gd name="T67" fmla="*/ 0 h 1256"/>
                <a:gd name="T68" fmla="*/ 0 w 611"/>
                <a:gd name="T69" fmla="*/ 0 h 1256"/>
                <a:gd name="T70" fmla="*/ 0 w 611"/>
                <a:gd name="T71" fmla="*/ 0 h 1256"/>
                <a:gd name="T72" fmla="*/ 0 w 611"/>
                <a:gd name="T73" fmla="*/ 0 h 1256"/>
                <a:gd name="T74" fmla="*/ 0 w 611"/>
                <a:gd name="T75" fmla="*/ 0 h 1256"/>
                <a:gd name="T76" fmla="*/ 0 w 611"/>
                <a:gd name="T77" fmla="*/ 0 h 1256"/>
                <a:gd name="T78" fmla="*/ 0 w 611"/>
                <a:gd name="T79" fmla="*/ 0 h 1256"/>
                <a:gd name="T80" fmla="*/ 0 w 611"/>
                <a:gd name="T81" fmla="*/ 0 h 1256"/>
                <a:gd name="T82" fmla="*/ 0 w 611"/>
                <a:gd name="T83" fmla="*/ 0 h 1256"/>
                <a:gd name="T84" fmla="*/ 0 w 611"/>
                <a:gd name="T85" fmla="*/ 0 h 1256"/>
                <a:gd name="T86" fmla="*/ 0 w 611"/>
                <a:gd name="T87" fmla="*/ 0 h 1256"/>
                <a:gd name="T88" fmla="*/ 0 w 611"/>
                <a:gd name="T89" fmla="*/ 0 h 1256"/>
                <a:gd name="T90" fmla="*/ 0 w 611"/>
                <a:gd name="T91" fmla="*/ 0 h 1256"/>
                <a:gd name="T92" fmla="*/ 0 w 611"/>
                <a:gd name="T93" fmla="*/ 0 h 1256"/>
                <a:gd name="T94" fmla="*/ 0 w 611"/>
                <a:gd name="T95" fmla="*/ 0 h 1256"/>
                <a:gd name="T96" fmla="*/ 0 w 611"/>
                <a:gd name="T97" fmla="*/ 0 h 1256"/>
                <a:gd name="T98" fmla="*/ 0 w 611"/>
                <a:gd name="T99" fmla="*/ 0 h 1256"/>
                <a:gd name="T100" fmla="*/ 0 w 611"/>
                <a:gd name="T101" fmla="*/ 0 h 1256"/>
                <a:gd name="T102" fmla="*/ 0 w 611"/>
                <a:gd name="T103" fmla="*/ 0 h 1256"/>
                <a:gd name="T104" fmla="*/ 0 w 611"/>
                <a:gd name="T105" fmla="*/ 0 h 1256"/>
                <a:gd name="T106" fmla="*/ 0 w 611"/>
                <a:gd name="T107" fmla="*/ 0 h 1256"/>
                <a:gd name="T108" fmla="*/ 0 w 611"/>
                <a:gd name="T109" fmla="*/ 0 h 1256"/>
                <a:gd name="T110" fmla="*/ 0 w 611"/>
                <a:gd name="T111" fmla="*/ 0 h 12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1"/>
                <a:gd name="T169" fmla="*/ 0 h 1256"/>
                <a:gd name="T170" fmla="*/ 611 w 611"/>
                <a:gd name="T171" fmla="*/ 1256 h 12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1" h="1256">
                  <a:moveTo>
                    <a:pt x="601" y="226"/>
                  </a:moveTo>
                  <a:lnTo>
                    <a:pt x="611" y="272"/>
                  </a:lnTo>
                  <a:lnTo>
                    <a:pt x="611" y="521"/>
                  </a:lnTo>
                  <a:lnTo>
                    <a:pt x="568" y="855"/>
                  </a:lnTo>
                  <a:lnTo>
                    <a:pt x="572" y="1068"/>
                  </a:lnTo>
                  <a:lnTo>
                    <a:pt x="594" y="1215"/>
                  </a:lnTo>
                  <a:lnTo>
                    <a:pt x="572" y="1256"/>
                  </a:lnTo>
                  <a:lnTo>
                    <a:pt x="536" y="1247"/>
                  </a:lnTo>
                  <a:lnTo>
                    <a:pt x="329" y="1166"/>
                  </a:lnTo>
                  <a:lnTo>
                    <a:pt x="276" y="1150"/>
                  </a:lnTo>
                  <a:lnTo>
                    <a:pt x="245" y="1127"/>
                  </a:lnTo>
                  <a:lnTo>
                    <a:pt x="191" y="1096"/>
                  </a:lnTo>
                  <a:lnTo>
                    <a:pt x="120" y="1064"/>
                  </a:lnTo>
                  <a:lnTo>
                    <a:pt x="85" y="1021"/>
                  </a:lnTo>
                  <a:lnTo>
                    <a:pt x="0" y="984"/>
                  </a:lnTo>
                  <a:lnTo>
                    <a:pt x="0" y="962"/>
                  </a:lnTo>
                  <a:lnTo>
                    <a:pt x="45" y="933"/>
                  </a:lnTo>
                  <a:lnTo>
                    <a:pt x="63" y="896"/>
                  </a:lnTo>
                  <a:lnTo>
                    <a:pt x="53" y="876"/>
                  </a:lnTo>
                  <a:lnTo>
                    <a:pt x="32" y="844"/>
                  </a:lnTo>
                  <a:lnTo>
                    <a:pt x="24" y="821"/>
                  </a:lnTo>
                  <a:lnTo>
                    <a:pt x="57" y="785"/>
                  </a:lnTo>
                  <a:lnTo>
                    <a:pt x="57" y="761"/>
                  </a:lnTo>
                  <a:lnTo>
                    <a:pt x="22" y="713"/>
                  </a:lnTo>
                  <a:lnTo>
                    <a:pt x="22" y="686"/>
                  </a:lnTo>
                  <a:lnTo>
                    <a:pt x="41" y="665"/>
                  </a:lnTo>
                  <a:lnTo>
                    <a:pt x="77" y="640"/>
                  </a:lnTo>
                  <a:lnTo>
                    <a:pt x="75" y="597"/>
                  </a:lnTo>
                  <a:lnTo>
                    <a:pt x="53" y="562"/>
                  </a:lnTo>
                  <a:lnTo>
                    <a:pt x="75" y="521"/>
                  </a:lnTo>
                  <a:lnTo>
                    <a:pt x="95" y="511"/>
                  </a:lnTo>
                  <a:lnTo>
                    <a:pt x="77" y="473"/>
                  </a:lnTo>
                  <a:lnTo>
                    <a:pt x="32" y="433"/>
                  </a:lnTo>
                  <a:lnTo>
                    <a:pt x="22" y="407"/>
                  </a:lnTo>
                  <a:lnTo>
                    <a:pt x="32" y="382"/>
                  </a:lnTo>
                  <a:lnTo>
                    <a:pt x="89" y="360"/>
                  </a:lnTo>
                  <a:lnTo>
                    <a:pt x="85" y="342"/>
                  </a:lnTo>
                  <a:lnTo>
                    <a:pt x="24" y="285"/>
                  </a:lnTo>
                  <a:lnTo>
                    <a:pt x="4" y="240"/>
                  </a:lnTo>
                  <a:lnTo>
                    <a:pt x="22" y="215"/>
                  </a:lnTo>
                  <a:lnTo>
                    <a:pt x="77" y="192"/>
                  </a:lnTo>
                  <a:lnTo>
                    <a:pt x="63" y="172"/>
                  </a:lnTo>
                  <a:lnTo>
                    <a:pt x="24" y="149"/>
                  </a:lnTo>
                  <a:lnTo>
                    <a:pt x="24" y="124"/>
                  </a:lnTo>
                  <a:lnTo>
                    <a:pt x="89" y="107"/>
                  </a:lnTo>
                  <a:lnTo>
                    <a:pt x="116" y="89"/>
                  </a:lnTo>
                  <a:lnTo>
                    <a:pt x="63" y="52"/>
                  </a:lnTo>
                  <a:lnTo>
                    <a:pt x="63" y="32"/>
                  </a:lnTo>
                  <a:lnTo>
                    <a:pt x="126" y="20"/>
                  </a:lnTo>
                  <a:lnTo>
                    <a:pt x="130" y="0"/>
                  </a:lnTo>
                  <a:lnTo>
                    <a:pt x="201" y="52"/>
                  </a:lnTo>
                  <a:lnTo>
                    <a:pt x="286" y="106"/>
                  </a:lnTo>
                  <a:lnTo>
                    <a:pt x="392" y="149"/>
                  </a:lnTo>
                  <a:lnTo>
                    <a:pt x="477" y="183"/>
                  </a:lnTo>
                  <a:lnTo>
                    <a:pt x="568" y="210"/>
                  </a:lnTo>
                  <a:lnTo>
                    <a:pt x="601" y="226"/>
                  </a:lnTo>
                  <a:close/>
                </a:path>
              </a:pathLst>
            </a:custGeom>
            <a:solidFill>
              <a:srgbClr val="DDDDDD"/>
            </a:solidFill>
            <a:ln w="9525">
              <a:solidFill>
                <a:srgbClr val="FF0000"/>
              </a:solidFill>
              <a:round/>
              <a:headEnd/>
              <a:tailEnd/>
            </a:ln>
          </p:spPr>
          <p:txBody>
            <a:bodyPr/>
            <a:lstStyle/>
            <a:p>
              <a:endParaRPr lang="tr-TR"/>
            </a:p>
          </p:txBody>
        </p:sp>
        <p:sp>
          <p:nvSpPr>
            <p:cNvPr id="187407" name="Freeform 34">
              <a:extLst>
                <a:ext uri="{FF2B5EF4-FFF2-40B4-BE49-F238E27FC236}">
                  <a16:creationId xmlns:a16="http://schemas.microsoft.com/office/drawing/2014/main" id="{5EA5FF86-4EDB-4A93-1FE6-65A008D5A7D3}"/>
                </a:ext>
              </a:extLst>
            </p:cNvPr>
            <p:cNvSpPr>
              <a:spLocks/>
            </p:cNvSpPr>
            <p:nvPr/>
          </p:nvSpPr>
          <p:spPr bwMode="auto">
            <a:xfrm>
              <a:off x="2350" y="688"/>
              <a:ext cx="88" cy="191"/>
            </a:xfrm>
            <a:custGeom>
              <a:avLst/>
              <a:gdLst>
                <a:gd name="T0" fmla="*/ 0 w 178"/>
                <a:gd name="T1" fmla="*/ 0 h 957"/>
                <a:gd name="T2" fmla="*/ 0 w 178"/>
                <a:gd name="T3" fmla="*/ 0 h 957"/>
                <a:gd name="T4" fmla="*/ 0 w 178"/>
                <a:gd name="T5" fmla="*/ 0 h 957"/>
                <a:gd name="T6" fmla="*/ 0 w 178"/>
                <a:gd name="T7" fmla="*/ 0 h 957"/>
                <a:gd name="T8" fmla="*/ 0 w 178"/>
                <a:gd name="T9" fmla="*/ 0 h 957"/>
                <a:gd name="T10" fmla="*/ 0 w 178"/>
                <a:gd name="T11" fmla="*/ 0 h 957"/>
                <a:gd name="T12" fmla="*/ 0 w 178"/>
                <a:gd name="T13" fmla="*/ 0 h 957"/>
                <a:gd name="T14" fmla="*/ 0 w 178"/>
                <a:gd name="T15" fmla="*/ 0 h 957"/>
                <a:gd name="T16" fmla="*/ 0 w 178"/>
                <a:gd name="T17" fmla="*/ 0 h 957"/>
                <a:gd name="T18" fmla="*/ 0 w 178"/>
                <a:gd name="T19" fmla="*/ 0 h 957"/>
                <a:gd name="T20" fmla="*/ 0 w 178"/>
                <a:gd name="T21" fmla="*/ 0 h 957"/>
                <a:gd name="T22" fmla="*/ 0 w 178"/>
                <a:gd name="T23" fmla="*/ 0 h 957"/>
                <a:gd name="T24" fmla="*/ 0 w 178"/>
                <a:gd name="T25" fmla="*/ 0 h 957"/>
                <a:gd name="T26" fmla="*/ 0 w 178"/>
                <a:gd name="T27" fmla="*/ 0 h 957"/>
                <a:gd name="T28" fmla="*/ 0 w 178"/>
                <a:gd name="T29" fmla="*/ 0 h 957"/>
                <a:gd name="T30" fmla="*/ 0 w 178"/>
                <a:gd name="T31" fmla="*/ 0 h 957"/>
                <a:gd name="T32" fmla="*/ 0 w 178"/>
                <a:gd name="T33" fmla="*/ 0 h 957"/>
                <a:gd name="T34" fmla="*/ 0 w 178"/>
                <a:gd name="T35" fmla="*/ 0 h 957"/>
                <a:gd name="T36" fmla="*/ 0 w 178"/>
                <a:gd name="T37" fmla="*/ 0 h 957"/>
                <a:gd name="T38" fmla="*/ 0 w 178"/>
                <a:gd name="T39" fmla="*/ 0 h 957"/>
                <a:gd name="T40" fmla="*/ 0 w 178"/>
                <a:gd name="T41" fmla="*/ 0 h 957"/>
                <a:gd name="T42" fmla="*/ 0 w 178"/>
                <a:gd name="T43" fmla="*/ 0 h 957"/>
                <a:gd name="T44" fmla="*/ 0 w 178"/>
                <a:gd name="T45" fmla="*/ 0 h 957"/>
                <a:gd name="T46" fmla="*/ 0 w 178"/>
                <a:gd name="T47" fmla="*/ 0 h 957"/>
                <a:gd name="T48" fmla="*/ 0 w 178"/>
                <a:gd name="T49" fmla="*/ 0 h 957"/>
                <a:gd name="T50" fmla="*/ 0 w 178"/>
                <a:gd name="T51" fmla="*/ 0 h 957"/>
                <a:gd name="T52" fmla="*/ 0 w 178"/>
                <a:gd name="T53" fmla="*/ 0 h 957"/>
                <a:gd name="T54" fmla="*/ 0 w 178"/>
                <a:gd name="T55" fmla="*/ 0 h 957"/>
                <a:gd name="T56" fmla="*/ 0 w 178"/>
                <a:gd name="T57" fmla="*/ 0 h 957"/>
                <a:gd name="T58" fmla="*/ 0 w 178"/>
                <a:gd name="T59" fmla="*/ 0 h 957"/>
                <a:gd name="T60" fmla="*/ 0 w 178"/>
                <a:gd name="T61" fmla="*/ 0 h 957"/>
                <a:gd name="T62" fmla="*/ 0 w 178"/>
                <a:gd name="T63" fmla="*/ 0 h 957"/>
                <a:gd name="T64" fmla="*/ 0 w 178"/>
                <a:gd name="T65" fmla="*/ 0 h 957"/>
                <a:gd name="T66" fmla="*/ 0 w 178"/>
                <a:gd name="T67" fmla="*/ 0 h 957"/>
                <a:gd name="T68" fmla="*/ 0 w 178"/>
                <a:gd name="T69" fmla="*/ 0 h 957"/>
                <a:gd name="T70" fmla="*/ 0 w 178"/>
                <a:gd name="T71" fmla="*/ 0 h 957"/>
                <a:gd name="T72" fmla="*/ 0 w 178"/>
                <a:gd name="T73" fmla="*/ 0 h 957"/>
                <a:gd name="T74" fmla="*/ 0 w 178"/>
                <a:gd name="T75" fmla="*/ 0 h 957"/>
                <a:gd name="T76" fmla="*/ 0 w 178"/>
                <a:gd name="T77" fmla="*/ 0 h 957"/>
                <a:gd name="T78" fmla="*/ 0 w 178"/>
                <a:gd name="T79" fmla="*/ 0 h 957"/>
                <a:gd name="T80" fmla="*/ 0 w 178"/>
                <a:gd name="T81" fmla="*/ 0 h 957"/>
                <a:gd name="T82" fmla="*/ 0 w 178"/>
                <a:gd name="T83" fmla="*/ 0 h 957"/>
                <a:gd name="T84" fmla="*/ 0 w 178"/>
                <a:gd name="T85" fmla="*/ 0 h 957"/>
                <a:gd name="T86" fmla="*/ 0 w 178"/>
                <a:gd name="T87" fmla="*/ 0 h 957"/>
                <a:gd name="T88" fmla="*/ 0 w 178"/>
                <a:gd name="T89" fmla="*/ 0 h 957"/>
                <a:gd name="T90" fmla="*/ 0 w 178"/>
                <a:gd name="T91" fmla="*/ 0 h 957"/>
                <a:gd name="T92" fmla="*/ 0 w 178"/>
                <a:gd name="T93" fmla="*/ 0 h 957"/>
                <a:gd name="T94" fmla="*/ 0 w 178"/>
                <a:gd name="T95" fmla="*/ 0 h 957"/>
                <a:gd name="T96" fmla="*/ 0 w 178"/>
                <a:gd name="T97" fmla="*/ 0 h 9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957"/>
                <a:gd name="T149" fmla="*/ 178 w 178"/>
                <a:gd name="T150" fmla="*/ 957 h 9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957">
                  <a:moveTo>
                    <a:pt x="89" y="0"/>
                  </a:moveTo>
                  <a:lnTo>
                    <a:pt x="121" y="32"/>
                  </a:lnTo>
                  <a:lnTo>
                    <a:pt x="150" y="53"/>
                  </a:lnTo>
                  <a:lnTo>
                    <a:pt x="178" y="66"/>
                  </a:lnTo>
                  <a:lnTo>
                    <a:pt x="170" y="82"/>
                  </a:lnTo>
                  <a:lnTo>
                    <a:pt x="142" y="93"/>
                  </a:lnTo>
                  <a:lnTo>
                    <a:pt x="99" y="98"/>
                  </a:lnTo>
                  <a:lnTo>
                    <a:pt x="67" y="112"/>
                  </a:lnTo>
                  <a:lnTo>
                    <a:pt x="75" y="129"/>
                  </a:lnTo>
                  <a:lnTo>
                    <a:pt x="97" y="139"/>
                  </a:lnTo>
                  <a:lnTo>
                    <a:pt x="133" y="161"/>
                  </a:lnTo>
                  <a:lnTo>
                    <a:pt x="133" y="173"/>
                  </a:lnTo>
                  <a:lnTo>
                    <a:pt x="121" y="184"/>
                  </a:lnTo>
                  <a:lnTo>
                    <a:pt x="89" y="195"/>
                  </a:lnTo>
                  <a:lnTo>
                    <a:pt x="58" y="206"/>
                  </a:lnTo>
                  <a:lnTo>
                    <a:pt x="54" y="222"/>
                  </a:lnTo>
                  <a:lnTo>
                    <a:pt x="64" y="238"/>
                  </a:lnTo>
                  <a:lnTo>
                    <a:pt x="89" y="270"/>
                  </a:lnTo>
                  <a:lnTo>
                    <a:pt x="111" y="295"/>
                  </a:lnTo>
                  <a:lnTo>
                    <a:pt x="133" y="313"/>
                  </a:lnTo>
                  <a:lnTo>
                    <a:pt x="133" y="333"/>
                  </a:lnTo>
                  <a:lnTo>
                    <a:pt x="121" y="351"/>
                  </a:lnTo>
                  <a:lnTo>
                    <a:pt x="89" y="367"/>
                  </a:lnTo>
                  <a:lnTo>
                    <a:pt x="67" y="383"/>
                  </a:lnTo>
                  <a:lnTo>
                    <a:pt x="75" y="410"/>
                  </a:lnTo>
                  <a:lnTo>
                    <a:pt x="129" y="451"/>
                  </a:lnTo>
                  <a:lnTo>
                    <a:pt x="150" y="473"/>
                  </a:lnTo>
                  <a:lnTo>
                    <a:pt x="152" y="494"/>
                  </a:lnTo>
                  <a:lnTo>
                    <a:pt x="133" y="510"/>
                  </a:lnTo>
                  <a:lnTo>
                    <a:pt x="107" y="526"/>
                  </a:lnTo>
                  <a:lnTo>
                    <a:pt x="99" y="548"/>
                  </a:lnTo>
                  <a:lnTo>
                    <a:pt x="117" y="575"/>
                  </a:lnTo>
                  <a:lnTo>
                    <a:pt x="138" y="603"/>
                  </a:lnTo>
                  <a:lnTo>
                    <a:pt x="150" y="623"/>
                  </a:lnTo>
                  <a:lnTo>
                    <a:pt x="138" y="636"/>
                  </a:lnTo>
                  <a:lnTo>
                    <a:pt x="111" y="650"/>
                  </a:lnTo>
                  <a:lnTo>
                    <a:pt x="75" y="666"/>
                  </a:lnTo>
                  <a:lnTo>
                    <a:pt x="58" y="682"/>
                  </a:lnTo>
                  <a:lnTo>
                    <a:pt x="75" y="711"/>
                  </a:lnTo>
                  <a:lnTo>
                    <a:pt x="111" y="741"/>
                  </a:lnTo>
                  <a:lnTo>
                    <a:pt x="129" y="763"/>
                  </a:lnTo>
                  <a:lnTo>
                    <a:pt x="133" y="781"/>
                  </a:lnTo>
                  <a:lnTo>
                    <a:pt x="121" y="790"/>
                  </a:lnTo>
                  <a:lnTo>
                    <a:pt x="85" y="790"/>
                  </a:lnTo>
                  <a:lnTo>
                    <a:pt x="75" y="829"/>
                  </a:lnTo>
                  <a:lnTo>
                    <a:pt x="97" y="854"/>
                  </a:lnTo>
                  <a:lnTo>
                    <a:pt x="117" y="872"/>
                  </a:lnTo>
                  <a:lnTo>
                    <a:pt x="121" y="888"/>
                  </a:lnTo>
                  <a:lnTo>
                    <a:pt x="121" y="903"/>
                  </a:lnTo>
                  <a:lnTo>
                    <a:pt x="85" y="926"/>
                  </a:lnTo>
                  <a:lnTo>
                    <a:pt x="36" y="957"/>
                  </a:lnTo>
                  <a:lnTo>
                    <a:pt x="4" y="946"/>
                  </a:lnTo>
                  <a:lnTo>
                    <a:pt x="14" y="921"/>
                  </a:lnTo>
                  <a:lnTo>
                    <a:pt x="64" y="881"/>
                  </a:lnTo>
                  <a:lnTo>
                    <a:pt x="58" y="856"/>
                  </a:lnTo>
                  <a:lnTo>
                    <a:pt x="36" y="827"/>
                  </a:lnTo>
                  <a:lnTo>
                    <a:pt x="22" y="802"/>
                  </a:lnTo>
                  <a:lnTo>
                    <a:pt x="44" y="781"/>
                  </a:lnTo>
                  <a:lnTo>
                    <a:pt x="64" y="774"/>
                  </a:lnTo>
                  <a:lnTo>
                    <a:pt x="67" y="758"/>
                  </a:lnTo>
                  <a:lnTo>
                    <a:pt x="44" y="727"/>
                  </a:lnTo>
                  <a:lnTo>
                    <a:pt x="14" y="700"/>
                  </a:lnTo>
                  <a:lnTo>
                    <a:pt x="0" y="673"/>
                  </a:lnTo>
                  <a:lnTo>
                    <a:pt x="14" y="641"/>
                  </a:lnTo>
                  <a:lnTo>
                    <a:pt x="64" y="629"/>
                  </a:lnTo>
                  <a:lnTo>
                    <a:pt x="79" y="614"/>
                  </a:lnTo>
                  <a:lnTo>
                    <a:pt x="75" y="593"/>
                  </a:lnTo>
                  <a:lnTo>
                    <a:pt x="64" y="571"/>
                  </a:lnTo>
                  <a:lnTo>
                    <a:pt x="46" y="543"/>
                  </a:lnTo>
                  <a:lnTo>
                    <a:pt x="46" y="521"/>
                  </a:lnTo>
                  <a:lnTo>
                    <a:pt x="67" y="507"/>
                  </a:lnTo>
                  <a:lnTo>
                    <a:pt x="97" y="489"/>
                  </a:lnTo>
                  <a:lnTo>
                    <a:pt x="97" y="478"/>
                  </a:lnTo>
                  <a:lnTo>
                    <a:pt x="75" y="453"/>
                  </a:lnTo>
                  <a:lnTo>
                    <a:pt x="32" y="421"/>
                  </a:lnTo>
                  <a:lnTo>
                    <a:pt x="14" y="397"/>
                  </a:lnTo>
                  <a:lnTo>
                    <a:pt x="14" y="378"/>
                  </a:lnTo>
                  <a:lnTo>
                    <a:pt x="26" y="360"/>
                  </a:lnTo>
                  <a:lnTo>
                    <a:pt x="54" y="345"/>
                  </a:lnTo>
                  <a:lnTo>
                    <a:pt x="79" y="329"/>
                  </a:lnTo>
                  <a:lnTo>
                    <a:pt x="79" y="317"/>
                  </a:lnTo>
                  <a:lnTo>
                    <a:pt x="22" y="258"/>
                  </a:lnTo>
                  <a:lnTo>
                    <a:pt x="10" y="236"/>
                  </a:lnTo>
                  <a:lnTo>
                    <a:pt x="0" y="216"/>
                  </a:lnTo>
                  <a:lnTo>
                    <a:pt x="22" y="198"/>
                  </a:lnTo>
                  <a:lnTo>
                    <a:pt x="46" y="184"/>
                  </a:lnTo>
                  <a:lnTo>
                    <a:pt x="67" y="173"/>
                  </a:lnTo>
                  <a:lnTo>
                    <a:pt x="67" y="163"/>
                  </a:lnTo>
                  <a:lnTo>
                    <a:pt x="46" y="146"/>
                  </a:lnTo>
                  <a:lnTo>
                    <a:pt x="14" y="129"/>
                  </a:lnTo>
                  <a:lnTo>
                    <a:pt x="14" y="112"/>
                  </a:lnTo>
                  <a:lnTo>
                    <a:pt x="36" y="96"/>
                  </a:lnTo>
                  <a:lnTo>
                    <a:pt x="67" y="82"/>
                  </a:lnTo>
                  <a:lnTo>
                    <a:pt x="97" y="75"/>
                  </a:lnTo>
                  <a:lnTo>
                    <a:pt x="111" y="64"/>
                  </a:lnTo>
                  <a:lnTo>
                    <a:pt x="99" y="50"/>
                  </a:lnTo>
                  <a:lnTo>
                    <a:pt x="79" y="34"/>
                  </a:lnTo>
                  <a:lnTo>
                    <a:pt x="67" y="17"/>
                  </a:lnTo>
                  <a:lnTo>
                    <a:pt x="89" y="0"/>
                  </a:lnTo>
                  <a:close/>
                </a:path>
              </a:pathLst>
            </a:custGeom>
            <a:solidFill>
              <a:srgbClr val="000000"/>
            </a:solidFill>
            <a:ln w="9525">
              <a:solidFill>
                <a:srgbClr val="FF0000"/>
              </a:solidFill>
              <a:round/>
              <a:headEnd/>
              <a:tailEnd/>
            </a:ln>
          </p:spPr>
          <p:txBody>
            <a:bodyPr/>
            <a:lstStyle/>
            <a:p>
              <a:endParaRPr lang="tr-TR"/>
            </a:p>
          </p:txBody>
        </p:sp>
        <p:sp>
          <p:nvSpPr>
            <p:cNvPr id="187408" name="Freeform 35">
              <a:extLst>
                <a:ext uri="{FF2B5EF4-FFF2-40B4-BE49-F238E27FC236}">
                  <a16:creationId xmlns:a16="http://schemas.microsoft.com/office/drawing/2014/main" id="{698B02F0-5A86-330E-72A2-D0C877D22476}"/>
                </a:ext>
              </a:extLst>
            </p:cNvPr>
            <p:cNvSpPr>
              <a:spLocks/>
            </p:cNvSpPr>
            <p:nvPr/>
          </p:nvSpPr>
          <p:spPr bwMode="auto">
            <a:xfrm>
              <a:off x="2589" y="734"/>
              <a:ext cx="83" cy="155"/>
            </a:xfrm>
            <a:custGeom>
              <a:avLst/>
              <a:gdLst>
                <a:gd name="T0" fmla="*/ 1 w 165"/>
                <a:gd name="T1" fmla="*/ 0 h 774"/>
                <a:gd name="T2" fmla="*/ 1 w 165"/>
                <a:gd name="T3" fmla="*/ 0 h 774"/>
                <a:gd name="T4" fmla="*/ 1 w 165"/>
                <a:gd name="T5" fmla="*/ 0 h 774"/>
                <a:gd name="T6" fmla="*/ 1 w 165"/>
                <a:gd name="T7" fmla="*/ 0 h 774"/>
                <a:gd name="T8" fmla="*/ 1 w 165"/>
                <a:gd name="T9" fmla="*/ 0 h 774"/>
                <a:gd name="T10" fmla="*/ 1 w 165"/>
                <a:gd name="T11" fmla="*/ 0 h 774"/>
                <a:gd name="T12" fmla="*/ 1 w 165"/>
                <a:gd name="T13" fmla="*/ 0 h 774"/>
                <a:gd name="T14" fmla="*/ 1 w 165"/>
                <a:gd name="T15" fmla="*/ 0 h 774"/>
                <a:gd name="T16" fmla="*/ 1 w 165"/>
                <a:gd name="T17" fmla="*/ 0 h 774"/>
                <a:gd name="T18" fmla="*/ 1 w 165"/>
                <a:gd name="T19" fmla="*/ 0 h 774"/>
                <a:gd name="T20" fmla="*/ 1 w 165"/>
                <a:gd name="T21" fmla="*/ 0 h 774"/>
                <a:gd name="T22" fmla="*/ 1 w 165"/>
                <a:gd name="T23" fmla="*/ 0 h 774"/>
                <a:gd name="T24" fmla="*/ 1 w 165"/>
                <a:gd name="T25" fmla="*/ 0 h 774"/>
                <a:gd name="T26" fmla="*/ 1 w 165"/>
                <a:gd name="T27" fmla="*/ 0 h 774"/>
                <a:gd name="T28" fmla="*/ 1 w 165"/>
                <a:gd name="T29" fmla="*/ 0 h 774"/>
                <a:gd name="T30" fmla="*/ 1 w 165"/>
                <a:gd name="T31" fmla="*/ 0 h 774"/>
                <a:gd name="T32" fmla="*/ 1 w 165"/>
                <a:gd name="T33" fmla="*/ 0 h 774"/>
                <a:gd name="T34" fmla="*/ 1 w 165"/>
                <a:gd name="T35" fmla="*/ 0 h 774"/>
                <a:gd name="T36" fmla="*/ 1 w 165"/>
                <a:gd name="T37" fmla="*/ 0 h 774"/>
                <a:gd name="T38" fmla="*/ 1 w 165"/>
                <a:gd name="T39" fmla="*/ 0 h 774"/>
                <a:gd name="T40" fmla="*/ 1 w 165"/>
                <a:gd name="T41" fmla="*/ 0 h 774"/>
                <a:gd name="T42" fmla="*/ 1 w 165"/>
                <a:gd name="T43" fmla="*/ 0 h 774"/>
                <a:gd name="T44" fmla="*/ 1 w 165"/>
                <a:gd name="T45" fmla="*/ 0 h 774"/>
                <a:gd name="T46" fmla="*/ 1 w 165"/>
                <a:gd name="T47" fmla="*/ 0 h 774"/>
                <a:gd name="T48" fmla="*/ 1 w 165"/>
                <a:gd name="T49" fmla="*/ 0 h 774"/>
                <a:gd name="T50" fmla="*/ 1 w 165"/>
                <a:gd name="T51" fmla="*/ 0 h 774"/>
                <a:gd name="T52" fmla="*/ 1 w 165"/>
                <a:gd name="T53" fmla="*/ 0 h 774"/>
                <a:gd name="T54" fmla="*/ 1 w 165"/>
                <a:gd name="T55" fmla="*/ 0 h 774"/>
                <a:gd name="T56" fmla="*/ 1 w 165"/>
                <a:gd name="T57" fmla="*/ 0 h 774"/>
                <a:gd name="T58" fmla="*/ 1 w 165"/>
                <a:gd name="T59" fmla="*/ 0 h 774"/>
                <a:gd name="T60" fmla="*/ 1 w 165"/>
                <a:gd name="T61" fmla="*/ 0 h 774"/>
                <a:gd name="T62" fmla="*/ 1 w 165"/>
                <a:gd name="T63" fmla="*/ 0 h 774"/>
                <a:gd name="T64" fmla="*/ 1 w 165"/>
                <a:gd name="T65" fmla="*/ 0 h 774"/>
                <a:gd name="T66" fmla="*/ 1 w 165"/>
                <a:gd name="T67" fmla="*/ 0 h 7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5"/>
                <a:gd name="T103" fmla="*/ 0 h 774"/>
                <a:gd name="T104" fmla="*/ 165 w 165"/>
                <a:gd name="T105" fmla="*/ 774 h 7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5" h="774">
                  <a:moveTo>
                    <a:pt x="126" y="0"/>
                  </a:moveTo>
                  <a:lnTo>
                    <a:pt x="147" y="21"/>
                  </a:lnTo>
                  <a:lnTo>
                    <a:pt x="165" y="59"/>
                  </a:lnTo>
                  <a:lnTo>
                    <a:pt x="155" y="75"/>
                  </a:lnTo>
                  <a:lnTo>
                    <a:pt x="112" y="86"/>
                  </a:lnTo>
                  <a:lnTo>
                    <a:pt x="84" y="97"/>
                  </a:lnTo>
                  <a:lnTo>
                    <a:pt x="84" y="127"/>
                  </a:lnTo>
                  <a:lnTo>
                    <a:pt x="106" y="156"/>
                  </a:lnTo>
                  <a:lnTo>
                    <a:pt x="134" y="176"/>
                  </a:lnTo>
                  <a:lnTo>
                    <a:pt x="138" y="213"/>
                  </a:lnTo>
                  <a:lnTo>
                    <a:pt x="122" y="226"/>
                  </a:lnTo>
                  <a:lnTo>
                    <a:pt x="94" y="242"/>
                  </a:lnTo>
                  <a:lnTo>
                    <a:pt x="90" y="267"/>
                  </a:lnTo>
                  <a:lnTo>
                    <a:pt x="106" y="290"/>
                  </a:lnTo>
                  <a:lnTo>
                    <a:pt x="126" y="310"/>
                  </a:lnTo>
                  <a:lnTo>
                    <a:pt x="138" y="342"/>
                  </a:lnTo>
                  <a:lnTo>
                    <a:pt x="138" y="360"/>
                  </a:lnTo>
                  <a:lnTo>
                    <a:pt x="116" y="380"/>
                  </a:lnTo>
                  <a:lnTo>
                    <a:pt x="80" y="398"/>
                  </a:lnTo>
                  <a:lnTo>
                    <a:pt x="80" y="414"/>
                  </a:lnTo>
                  <a:lnTo>
                    <a:pt x="90" y="462"/>
                  </a:lnTo>
                  <a:lnTo>
                    <a:pt x="126" y="482"/>
                  </a:lnTo>
                  <a:lnTo>
                    <a:pt x="147" y="503"/>
                  </a:lnTo>
                  <a:lnTo>
                    <a:pt x="138" y="527"/>
                  </a:lnTo>
                  <a:lnTo>
                    <a:pt x="84" y="543"/>
                  </a:lnTo>
                  <a:lnTo>
                    <a:pt x="59" y="559"/>
                  </a:lnTo>
                  <a:lnTo>
                    <a:pt x="53" y="589"/>
                  </a:lnTo>
                  <a:lnTo>
                    <a:pt x="80" y="627"/>
                  </a:lnTo>
                  <a:lnTo>
                    <a:pt x="102" y="665"/>
                  </a:lnTo>
                  <a:lnTo>
                    <a:pt x="102" y="686"/>
                  </a:lnTo>
                  <a:lnTo>
                    <a:pt x="90" y="715"/>
                  </a:lnTo>
                  <a:lnTo>
                    <a:pt x="59" y="720"/>
                  </a:lnTo>
                  <a:lnTo>
                    <a:pt x="39" y="742"/>
                  </a:lnTo>
                  <a:lnTo>
                    <a:pt x="39" y="767"/>
                  </a:lnTo>
                  <a:lnTo>
                    <a:pt x="0" y="774"/>
                  </a:lnTo>
                  <a:lnTo>
                    <a:pt x="17" y="747"/>
                  </a:lnTo>
                  <a:lnTo>
                    <a:pt x="49" y="715"/>
                  </a:lnTo>
                  <a:lnTo>
                    <a:pt x="59" y="693"/>
                  </a:lnTo>
                  <a:lnTo>
                    <a:pt x="59" y="650"/>
                  </a:lnTo>
                  <a:lnTo>
                    <a:pt x="39" y="613"/>
                  </a:lnTo>
                  <a:lnTo>
                    <a:pt x="31" y="584"/>
                  </a:lnTo>
                  <a:lnTo>
                    <a:pt x="27" y="554"/>
                  </a:lnTo>
                  <a:lnTo>
                    <a:pt x="63" y="530"/>
                  </a:lnTo>
                  <a:lnTo>
                    <a:pt x="84" y="514"/>
                  </a:lnTo>
                  <a:lnTo>
                    <a:pt x="70" y="482"/>
                  </a:lnTo>
                  <a:lnTo>
                    <a:pt x="39" y="457"/>
                  </a:lnTo>
                  <a:lnTo>
                    <a:pt x="31" y="435"/>
                  </a:lnTo>
                  <a:lnTo>
                    <a:pt x="27" y="403"/>
                  </a:lnTo>
                  <a:lnTo>
                    <a:pt x="41" y="382"/>
                  </a:lnTo>
                  <a:lnTo>
                    <a:pt x="70" y="360"/>
                  </a:lnTo>
                  <a:lnTo>
                    <a:pt x="90" y="344"/>
                  </a:lnTo>
                  <a:lnTo>
                    <a:pt x="90" y="328"/>
                  </a:lnTo>
                  <a:lnTo>
                    <a:pt x="70" y="310"/>
                  </a:lnTo>
                  <a:lnTo>
                    <a:pt x="49" y="274"/>
                  </a:lnTo>
                  <a:lnTo>
                    <a:pt x="49" y="251"/>
                  </a:lnTo>
                  <a:lnTo>
                    <a:pt x="59" y="229"/>
                  </a:lnTo>
                  <a:lnTo>
                    <a:pt x="80" y="213"/>
                  </a:lnTo>
                  <a:lnTo>
                    <a:pt x="84" y="197"/>
                  </a:lnTo>
                  <a:lnTo>
                    <a:pt x="80" y="177"/>
                  </a:lnTo>
                  <a:lnTo>
                    <a:pt x="53" y="149"/>
                  </a:lnTo>
                  <a:lnTo>
                    <a:pt x="39" y="129"/>
                  </a:lnTo>
                  <a:lnTo>
                    <a:pt x="41" y="95"/>
                  </a:lnTo>
                  <a:lnTo>
                    <a:pt x="63" y="81"/>
                  </a:lnTo>
                  <a:lnTo>
                    <a:pt x="90" y="59"/>
                  </a:lnTo>
                  <a:lnTo>
                    <a:pt x="106" y="41"/>
                  </a:lnTo>
                  <a:lnTo>
                    <a:pt x="94" y="25"/>
                  </a:lnTo>
                  <a:lnTo>
                    <a:pt x="102" y="9"/>
                  </a:lnTo>
                  <a:lnTo>
                    <a:pt x="126" y="0"/>
                  </a:lnTo>
                  <a:close/>
                </a:path>
              </a:pathLst>
            </a:custGeom>
            <a:solidFill>
              <a:srgbClr val="000000"/>
            </a:solidFill>
            <a:ln w="9525">
              <a:solidFill>
                <a:srgbClr val="FF0000"/>
              </a:solidFill>
              <a:round/>
              <a:headEnd/>
              <a:tailEnd/>
            </a:ln>
          </p:spPr>
          <p:txBody>
            <a:bodyPr/>
            <a:lstStyle/>
            <a:p>
              <a:endParaRPr lang="tr-TR"/>
            </a:p>
          </p:txBody>
        </p:sp>
        <p:sp>
          <p:nvSpPr>
            <p:cNvPr id="187409" name="Freeform 36">
              <a:extLst>
                <a:ext uri="{FF2B5EF4-FFF2-40B4-BE49-F238E27FC236}">
                  <a16:creationId xmlns:a16="http://schemas.microsoft.com/office/drawing/2014/main" id="{72257D2A-A824-4A14-6B56-00333F3B9281}"/>
                </a:ext>
              </a:extLst>
            </p:cNvPr>
            <p:cNvSpPr>
              <a:spLocks/>
            </p:cNvSpPr>
            <p:nvPr/>
          </p:nvSpPr>
          <p:spPr bwMode="auto">
            <a:xfrm>
              <a:off x="2456" y="716"/>
              <a:ext cx="190" cy="33"/>
            </a:xfrm>
            <a:custGeom>
              <a:avLst/>
              <a:gdLst>
                <a:gd name="T0" fmla="*/ 0 w 381"/>
                <a:gd name="T1" fmla="*/ 0 h 166"/>
                <a:gd name="T2" fmla="*/ 0 w 381"/>
                <a:gd name="T3" fmla="*/ 0 h 166"/>
                <a:gd name="T4" fmla="*/ 0 w 381"/>
                <a:gd name="T5" fmla="*/ 0 h 166"/>
                <a:gd name="T6" fmla="*/ 0 w 381"/>
                <a:gd name="T7" fmla="*/ 0 h 166"/>
                <a:gd name="T8" fmla="*/ 0 w 381"/>
                <a:gd name="T9" fmla="*/ 0 h 166"/>
                <a:gd name="T10" fmla="*/ 0 w 381"/>
                <a:gd name="T11" fmla="*/ 0 h 166"/>
                <a:gd name="T12" fmla="*/ 0 w 381"/>
                <a:gd name="T13" fmla="*/ 0 h 166"/>
                <a:gd name="T14" fmla="*/ 0 w 381"/>
                <a:gd name="T15" fmla="*/ 0 h 166"/>
                <a:gd name="T16" fmla="*/ 0 w 381"/>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1"/>
                <a:gd name="T28" fmla="*/ 0 h 166"/>
                <a:gd name="T29" fmla="*/ 381 w 381"/>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1" h="166">
                  <a:moveTo>
                    <a:pt x="381" y="134"/>
                  </a:moveTo>
                  <a:lnTo>
                    <a:pt x="265" y="86"/>
                  </a:lnTo>
                  <a:lnTo>
                    <a:pt x="168" y="43"/>
                  </a:lnTo>
                  <a:lnTo>
                    <a:pt x="81" y="0"/>
                  </a:lnTo>
                  <a:lnTo>
                    <a:pt x="0" y="0"/>
                  </a:lnTo>
                  <a:lnTo>
                    <a:pt x="190" y="70"/>
                  </a:lnTo>
                  <a:lnTo>
                    <a:pt x="280" y="112"/>
                  </a:lnTo>
                  <a:lnTo>
                    <a:pt x="359" y="166"/>
                  </a:lnTo>
                  <a:lnTo>
                    <a:pt x="381" y="134"/>
                  </a:lnTo>
                  <a:close/>
                </a:path>
              </a:pathLst>
            </a:custGeom>
            <a:solidFill>
              <a:srgbClr val="000000"/>
            </a:solidFill>
            <a:ln w="9525">
              <a:solidFill>
                <a:srgbClr val="FF0000"/>
              </a:solidFill>
              <a:round/>
              <a:headEnd/>
              <a:tailEnd/>
            </a:ln>
          </p:spPr>
          <p:txBody>
            <a:bodyPr/>
            <a:lstStyle/>
            <a:p>
              <a:endParaRPr lang="tr-TR"/>
            </a:p>
          </p:txBody>
        </p:sp>
        <p:sp>
          <p:nvSpPr>
            <p:cNvPr id="187410" name="Freeform 37">
              <a:extLst>
                <a:ext uri="{FF2B5EF4-FFF2-40B4-BE49-F238E27FC236}">
                  <a16:creationId xmlns:a16="http://schemas.microsoft.com/office/drawing/2014/main" id="{0545FC7E-D5C6-36C5-632D-92754073D2A6}"/>
                </a:ext>
              </a:extLst>
            </p:cNvPr>
            <p:cNvSpPr>
              <a:spLocks/>
            </p:cNvSpPr>
            <p:nvPr/>
          </p:nvSpPr>
          <p:spPr bwMode="auto">
            <a:xfrm>
              <a:off x="2454" y="735"/>
              <a:ext cx="165" cy="27"/>
            </a:xfrm>
            <a:custGeom>
              <a:avLst/>
              <a:gdLst>
                <a:gd name="T0" fmla="*/ 1 w 330"/>
                <a:gd name="T1" fmla="*/ 0 h 137"/>
                <a:gd name="T2" fmla="*/ 1 w 330"/>
                <a:gd name="T3" fmla="*/ 0 h 137"/>
                <a:gd name="T4" fmla="*/ 1 w 330"/>
                <a:gd name="T5" fmla="*/ 0 h 137"/>
                <a:gd name="T6" fmla="*/ 1 w 330"/>
                <a:gd name="T7" fmla="*/ 0 h 137"/>
                <a:gd name="T8" fmla="*/ 0 w 330"/>
                <a:gd name="T9" fmla="*/ 0 h 137"/>
                <a:gd name="T10" fmla="*/ 1 w 330"/>
                <a:gd name="T11" fmla="*/ 0 h 137"/>
                <a:gd name="T12" fmla="*/ 1 w 330"/>
                <a:gd name="T13" fmla="*/ 0 h 137"/>
                <a:gd name="T14" fmla="*/ 1 w 330"/>
                <a:gd name="T15" fmla="*/ 0 h 137"/>
                <a:gd name="T16" fmla="*/ 1 w 330"/>
                <a:gd name="T17" fmla="*/ 0 h 137"/>
                <a:gd name="T18" fmla="*/ 1 w 33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0"/>
                <a:gd name="T31" fmla="*/ 0 h 137"/>
                <a:gd name="T32" fmla="*/ 330 w 330"/>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0" h="137">
                  <a:moveTo>
                    <a:pt x="330" y="86"/>
                  </a:moveTo>
                  <a:lnTo>
                    <a:pt x="245" y="70"/>
                  </a:lnTo>
                  <a:lnTo>
                    <a:pt x="182" y="43"/>
                  </a:lnTo>
                  <a:lnTo>
                    <a:pt x="65" y="0"/>
                  </a:lnTo>
                  <a:lnTo>
                    <a:pt x="0" y="0"/>
                  </a:lnTo>
                  <a:lnTo>
                    <a:pt x="150" y="43"/>
                  </a:lnTo>
                  <a:lnTo>
                    <a:pt x="207" y="72"/>
                  </a:lnTo>
                  <a:lnTo>
                    <a:pt x="330" y="137"/>
                  </a:lnTo>
                  <a:lnTo>
                    <a:pt x="324" y="97"/>
                  </a:lnTo>
                  <a:lnTo>
                    <a:pt x="330" y="86"/>
                  </a:lnTo>
                  <a:close/>
                </a:path>
              </a:pathLst>
            </a:custGeom>
            <a:solidFill>
              <a:srgbClr val="000000"/>
            </a:solidFill>
            <a:ln w="9525">
              <a:solidFill>
                <a:srgbClr val="FF0000"/>
              </a:solidFill>
              <a:round/>
              <a:headEnd/>
              <a:tailEnd/>
            </a:ln>
          </p:spPr>
          <p:txBody>
            <a:bodyPr/>
            <a:lstStyle/>
            <a:p>
              <a:endParaRPr lang="tr-TR"/>
            </a:p>
          </p:txBody>
        </p:sp>
        <p:sp>
          <p:nvSpPr>
            <p:cNvPr id="187411" name="Freeform 38">
              <a:extLst>
                <a:ext uri="{FF2B5EF4-FFF2-40B4-BE49-F238E27FC236}">
                  <a16:creationId xmlns:a16="http://schemas.microsoft.com/office/drawing/2014/main" id="{7D788A12-0989-A018-601F-83AF24EAC5DC}"/>
                </a:ext>
              </a:extLst>
            </p:cNvPr>
            <p:cNvSpPr>
              <a:spLocks/>
            </p:cNvSpPr>
            <p:nvPr/>
          </p:nvSpPr>
          <p:spPr bwMode="auto">
            <a:xfrm>
              <a:off x="2430" y="751"/>
              <a:ext cx="194" cy="43"/>
            </a:xfrm>
            <a:custGeom>
              <a:avLst/>
              <a:gdLst>
                <a:gd name="T0" fmla="*/ 0 w 389"/>
                <a:gd name="T1" fmla="*/ 0 h 212"/>
                <a:gd name="T2" fmla="*/ 0 w 389"/>
                <a:gd name="T3" fmla="*/ 0 h 212"/>
                <a:gd name="T4" fmla="*/ 0 w 389"/>
                <a:gd name="T5" fmla="*/ 0 h 212"/>
                <a:gd name="T6" fmla="*/ 0 w 389"/>
                <a:gd name="T7" fmla="*/ 0 h 212"/>
                <a:gd name="T8" fmla="*/ 0 w 389"/>
                <a:gd name="T9" fmla="*/ 0 h 212"/>
                <a:gd name="T10" fmla="*/ 0 w 389"/>
                <a:gd name="T11" fmla="*/ 0 h 212"/>
                <a:gd name="T12" fmla="*/ 0 w 389"/>
                <a:gd name="T13" fmla="*/ 0 h 212"/>
                <a:gd name="T14" fmla="*/ 0 w 389"/>
                <a:gd name="T15" fmla="*/ 0 h 212"/>
                <a:gd name="T16" fmla="*/ 0 w 389"/>
                <a:gd name="T17" fmla="*/ 0 h 212"/>
                <a:gd name="T18" fmla="*/ 0 w 389"/>
                <a:gd name="T19" fmla="*/ 0 h 212"/>
                <a:gd name="T20" fmla="*/ 0 w 389"/>
                <a:gd name="T21" fmla="*/ 0 h 212"/>
                <a:gd name="T22" fmla="*/ 0 w 389"/>
                <a:gd name="T23" fmla="*/ 0 h 212"/>
                <a:gd name="T24" fmla="*/ 0 w 389"/>
                <a:gd name="T25" fmla="*/ 0 h 212"/>
                <a:gd name="T26" fmla="*/ 0 w 389"/>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9"/>
                <a:gd name="T43" fmla="*/ 0 h 212"/>
                <a:gd name="T44" fmla="*/ 389 w 389"/>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9" h="212">
                  <a:moveTo>
                    <a:pt x="381" y="158"/>
                  </a:moveTo>
                  <a:lnTo>
                    <a:pt x="274" y="110"/>
                  </a:lnTo>
                  <a:lnTo>
                    <a:pt x="233" y="77"/>
                  </a:lnTo>
                  <a:lnTo>
                    <a:pt x="148" y="45"/>
                  </a:lnTo>
                  <a:lnTo>
                    <a:pt x="73" y="16"/>
                  </a:lnTo>
                  <a:lnTo>
                    <a:pt x="20" y="0"/>
                  </a:lnTo>
                  <a:lnTo>
                    <a:pt x="0" y="0"/>
                  </a:lnTo>
                  <a:lnTo>
                    <a:pt x="0" y="16"/>
                  </a:lnTo>
                  <a:lnTo>
                    <a:pt x="63" y="38"/>
                  </a:lnTo>
                  <a:lnTo>
                    <a:pt x="180" y="75"/>
                  </a:lnTo>
                  <a:lnTo>
                    <a:pt x="264" y="119"/>
                  </a:lnTo>
                  <a:lnTo>
                    <a:pt x="323" y="167"/>
                  </a:lnTo>
                  <a:lnTo>
                    <a:pt x="389" y="212"/>
                  </a:lnTo>
                  <a:lnTo>
                    <a:pt x="381" y="158"/>
                  </a:lnTo>
                  <a:close/>
                </a:path>
              </a:pathLst>
            </a:custGeom>
            <a:solidFill>
              <a:srgbClr val="000000"/>
            </a:solidFill>
            <a:ln w="9525">
              <a:solidFill>
                <a:srgbClr val="FF0000"/>
              </a:solidFill>
              <a:round/>
              <a:headEnd/>
              <a:tailEnd/>
            </a:ln>
          </p:spPr>
          <p:txBody>
            <a:bodyPr/>
            <a:lstStyle/>
            <a:p>
              <a:endParaRPr lang="tr-TR"/>
            </a:p>
          </p:txBody>
        </p:sp>
        <p:sp>
          <p:nvSpPr>
            <p:cNvPr id="187412" name="Freeform 39">
              <a:extLst>
                <a:ext uri="{FF2B5EF4-FFF2-40B4-BE49-F238E27FC236}">
                  <a16:creationId xmlns:a16="http://schemas.microsoft.com/office/drawing/2014/main" id="{1D1E134C-2E45-92BB-7C53-4589A23D2363}"/>
                </a:ext>
              </a:extLst>
            </p:cNvPr>
            <p:cNvSpPr>
              <a:spLocks/>
            </p:cNvSpPr>
            <p:nvPr/>
          </p:nvSpPr>
          <p:spPr bwMode="auto">
            <a:xfrm>
              <a:off x="2448" y="786"/>
              <a:ext cx="151" cy="25"/>
            </a:xfrm>
            <a:custGeom>
              <a:avLst/>
              <a:gdLst>
                <a:gd name="T0" fmla="*/ 1 w 301"/>
                <a:gd name="T1" fmla="*/ 0 h 124"/>
                <a:gd name="T2" fmla="*/ 1 w 301"/>
                <a:gd name="T3" fmla="*/ 0 h 124"/>
                <a:gd name="T4" fmla="*/ 1 w 301"/>
                <a:gd name="T5" fmla="*/ 0 h 124"/>
                <a:gd name="T6" fmla="*/ 1 w 301"/>
                <a:gd name="T7" fmla="*/ 0 h 124"/>
                <a:gd name="T8" fmla="*/ 0 w 301"/>
                <a:gd name="T9" fmla="*/ 0 h 124"/>
                <a:gd name="T10" fmla="*/ 1 w 301"/>
                <a:gd name="T11" fmla="*/ 0 h 124"/>
                <a:gd name="T12" fmla="*/ 1 w 301"/>
                <a:gd name="T13" fmla="*/ 0 h 124"/>
                <a:gd name="T14" fmla="*/ 1 w 301"/>
                <a:gd name="T15" fmla="*/ 0 h 124"/>
                <a:gd name="T16" fmla="*/ 1 w 301"/>
                <a:gd name="T17" fmla="*/ 0 h 124"/>
                <a:gd name="T18" fmla="*/ 1 w 301"/>
                <a:gd name="T19" fmla="*/ 0 h 124"/>
                <a:gd name="T20" fmla="*/ 1 w 301"/>
                <a:gd name="T21" fmla="*/ 0 h 124"/>
                <a:gd name="T22" fmla="*/ 1 w 30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124"/>
                <a:gd name="T38" fmla="*/ 301 w 30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124">
                  <a:moveTo>
                    <a:pt x="301" y="102"/>
                  </a:moveTo>
                  <a:lnTo>
                    <a:pt x="216" y="56"/>
                  </a:lnTo>
                  <a:lnTo>
                    <a:pt x="128" y="27"/>
                  </a:lnTo>
                  <a:lnTo>
                    <a:pt x="53" y="7"/>
                  </a:lnTo>
                  <a:lnTo>
                    <a:pt x="0" y="0"/>
                  </a:lnTo>
                  <a:lnTo>
                    <a:pt x="33" y="27"/>
                  </a:lnTo>
                  <a:lnTo>
                    <a:pt x="128" y="54"/>
                  </a:lnTo>
                  <a:lnTo>
                    <a:pt x="203" y="93"/>
                  </a:lnTo>
                  <a:lnTo>
                    <a:pt x="238" y="119"/>
                  </a:lnTo>
                  <a:lnTo>
                    <a:pt x="270" y="124"/>
                  </a:lnTo>
                  <a:lnTo>
                    <a:pt x="299" y="115"/>
                  </a:lnTo>
                  <a:lnTo>
                    <a:pt x="301" y="102"/>
                  </a:lnTo>
                  <a:close/>
                </a:path>
              </a:pathLst>
            </a:custGeom>
            <a:solidFill>
              <a:srgbClr val="000000"/>
            </a:solidFill>
            <a:ln w="9525">
              <a:solidFill>
                <a:srgbClr val="FF0000"/>
              </a:solidFill>
              <a:round/>
              <a:headEnd/>
              <a:tailEnd/>
            </a:ln>
          </p:spPr>
          <p:txBody>
            <a:bodyPr/>
            <a:lstStyle/>
            <a:p>
              <a:endParaRPr lang="tr-TR"/>
            </a:p>
          </p:txBody>
        </p:sp>
        <p:sp>
          <p:nvSpPr>
            <p:cNvPr id="187413" name="Freeform 40">
              <a:extLst>
                <a:ext uri="{FF2B5EF4-FFF2-40B4-BE49-F238E27FC236}">
                  <a16:creationId xmlns:a16="http://schemas.microsoft.com/office/drawing/2014/main" id="{C26A2C9C-1C41-F3CE-771C-2690091D2536}"/>
                </a:ext>
              </a:extLst>
            </p:cNvPr>
            <p:cNvSpPr>
              <a:spLocks/>
            </p:cNvSpPr>
            <p:nvPr/>
          </p:nvSpPr>
          <p:spPr bwMode="auto">
            <a:xfrm>
              <a:off x="2431" y="803"/>
              <a:ext cx="166" cy="31"/>
            </a:xfrm>
            <a:custGeom>
              <a:avLst/>
              <a:gdLst>
                <a:gd name="T0" fmla="*/ 0 w 333"/>
                <a:gd name="T1" fmla="*/ 0 h 154"/>
                <a:gd name="T2" fmla="*/ 0 w 333"/>
                <a:gd name="T3" fmla="*/ 0 h 154"/>
                <a:gd name="T4" fmla="*/ 0 w 333"/>
                <a:gd name="T5" fmla="*/ 0 h 154"/>
                <a:gd name="T6" fmla="*/ 0 w 333"/>
                <a:gd name="T7" fmla="*/ 0 h 154"/>
                <a:gd name="T8" fmla="*/ 0 w 333"/>
                <a:gd name="T9" fmla="*/ 0 h 154"/>
                <a:gd name="T10" fmla="*/ 0 w 333"/>
                <a:gd name="T11" fmla="*/ 0 h 154"/>
                <a:gd name="T12" fmla="*/ 0 w 333"/>
                <a:gd name="T13" fmla="*/ 0 h 154"/>
                <a:gd name="T14" fmla="*/ 0 w 333"/>
                <a:gd name="T15" fmla="*/ 0 h 154"/>
                <a:gd name="T16" fmla="*/ 0 w 333"/>
                <a:gd name="T17" fmla="*/ 0 h 154"/>
                <a:gd name="T18" fmla="*/ 0 w 333"/>
                <a:gd name="T19" fmla="*/ 0 h 154"/>
                <a:gd name="T20" fmla="*/ 0 w 333"/>
                <a:gd name="T21" fmla="*/ 0 h 154"/>
                <a:gd name="T22" fmla="*/ 0 w 333"/>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3"/>
                <a:gd name="T37" fmla="*/ 0 h 154"/>
                <a:gd name="T38" fmla="*/ 333 w 333"/>
                <a:gd name="T39" fmla="*/ 154 h 1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3" h="154">
                  <a:moveTo>
                    <a:pt x="333" y="143"/>
                  </a:moveTo>
                  <a:lnTo>
                    <a:pt x="247" y="97"/>
                  </a:lnTo>
                  <a:lnTo>
                    <a:pt x="140" y="41"/>
                  </a:lnTo>
                  <a:lnTo>
                    <a:pt x="77" y="14"/>
                  </a:lnTo>
                  <a:lnTo>
                    <a:pt x="28" y="0"/>
                  </a:lnTo>
                  <a:lnTo>
                    <a:pt x="0" y="9"/>
                  </a:lnTo>
                  <a:lnTo>
                    <a:pt x="55" y="32"/>
                  </a:lnTo>
                  <a:lnTo>
                    <a:pt x="152" y="81"/>
                  </a:lnTo>
                  <a:lnTo>
                    <a:pt x="241" y="129"/>
                  </a:lnTo>
                  <a:lnTo>
                    <a:pt x="300" y="154"/>
                  </a:lnTo>
                  <a:lnTo>
                    <a:pt x="316" y="154"/>
                  </a:lnTo>
                  <a:lnTo>
                    <a:pt x="333" y="143"/>
                  </a:lnTo>
                  <a:close/>
                </a:path>
              </a:pathLst>
            </a:custGeom>
            <a:solidFill>
              <a:srgbClr val="000000"/>
            </a:solidFill>
            <a:ln w="9525">
              <a:solidFill>
                <a:srgbClr val="FF0000"/>
              </a:solidFill>
              <a:round/>
              <a:headEnd/>
              <a:tailEnd/>
            </a:ln>
          </p:spPr>
          <p:txBody>
            <a:bodyPr/>
            <a:lstStyle/>
            <a:p>
              <a:endParaRPr lang="tr-TR"/>
            </a:p>
          </p:txBody>
        </p:sp>
        <p:sp>
          <p:nvSpPr>
            <p:cNvPr id="187414" name="Freeform 41">
              <a:extLst>
                <a:ext uri="{FF2B5EF4-FFF2-40B4-BE49-F238E27FC236}">
                  <a16:creationId xmlns:a16="http://schemas.microsoft.com/office/drawing/2014/main" id="{371D821D-8184-A828-4974-6329ED6D2157}"/>
                </a:ext>
              </a:extLst>
            </p:cNvPr>
            <p:cNvSpPr>
              <a:spLocks/>
            </p:cNvSpPr>
            <p:nvPr/>
          </p:nvSpPr>
          <p:spPr bwMode="auto">
            <a:xfrm>
              <a:off x="2450" y="829"/>
              <a:ext cx="118" cy="24"/>
            </a:xfrm>
            <a:custGeom>
              <a:avLst/>
              <a:gdLst>
                <a:gd name="T0" fmla="*/ 1 w 234"/>
                <a:gd name="T1" fmla="*/ 0 h 122"/>
                <a:gd name="T2" fmla="*/ 1 w 234"/>
                <a:gd name="T3" fmla="*/ 0 h 122"/>
                <a:gd name="T4" fmla="*/ 1 w 234"/>
                <a:gd name="T5" fmla="*/ 0 h 122"/>
                <a:gd name="T6" fmla="*/ 0 w 234"/>
                <a:gd name="T7" fmla="*/ 0 h 122"/>
                <a:gd name="T8" fmla="*/ 1 w 234"/>
                <a:gd name="T9" fmla="*/ 0 h 122"/>
                <a:gd name="T10" fmla="*/ 1 w 234"/>
                <a:gd name="T11" fmla="*/ 0 h 122"/>
                <a:gd name="T12" fmla="*/ 1 w 234"/>
                <a:gd name="T13" fmla="*/ 0 h 122"/>
                <a:gd name="T14" fmla="*/ 1 w 234"/>
                <a:gd name="T15" fmla="*/ 0 h 122"/>
                <a:gd name="T16" fmla="*/ 1 w 234"/>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122"/>
                <a:gd name="T29" fmla="*/ 234 w 234"/>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122">
                  <a:moveTo>
                    <a:pt x="230" y="102"/>
                  </a:moveTo>
                  <a:lnTo>
                    <a:pt x="134" y="31"/>
                  </a:lnTo>
                  <a:lnTo>
                    <a:pt x="41" y="4"/>
                  </a:lnTo>
                  <a:lnTo>
                    <a:pt x="0" y="0"/>
                  </a:lnTo>
                  <a:lnTo>
                    <a:pt x="9" y="14"/>
                  </a:lnTo>
                  <a:lnTo>
                    <a:pt x="116" y="54"/>
                  </a:lnTo>
                  <a:lnTo>
                    <a:pt x="218" y="117"/>
                  </a:lnTo>
                  <a:lnTo>
                    <a:pt x="234" y="122"/>
                  </a:lnTo>
                  <a:lnTo>
                    <a:pt x="230" y="102"/>
                  </a:lnTo>
                  <a:close/>
                </a:path>
              </a:pathLst>
            </a:custGeom>
            <a:solidFill>
              <a:srgbClr val="000000"/>
            </a:solidFill>
            <a:ln w="9525">
              <a:solidFill>
                <a:srgbClr val="FF0000"/>
              </a:solidFill>
              <a:round/>
              <a:headEnd/>
              <a:tailEnd/>
            </a:ln>
          </p:spPr>
          <p:txBody>
            <a:bodyPr/>
            <a:lstStyle/>
            <a:p>
              <a:endParaRPr lang="tr-TR"/>
            </a:p>
          </p:txBody>
        </p:sp>
        <p:sp>
          <p:nvSpPr>
            <p:cNvPr id="187415" name="Freeform 42">
              <a:extLst>
                <a:ext uri="{FF2B5EF4-FFF2-40B4-BE49-F238E27FC236}">
                  <a16:creationId xmlns:a16="http://schemas.microsoft.com/office/drawing/2014/main" id="{78F7756D-ACE2-FE73-E964-A59F5A1CBC5C}"/>
                </a:ext>
              </a:extLst>
            </p:cNvPr>
            <p:cNvSpPr>
              <a:spLocks/>
            </p:cNvSpPr>
            <p:nvPr/>
          </p:nvSpPr>
          <p:spPr bwMode="auto">
            <a:xfrm>
              <a:off x="2455" y="853"/>
              <a:ext cx="79" cy="18"/>
            </a:xfrm>
            <a:custGeom>
              <a:avLst/>
              <a:gdLst>
                <a:gd name="T0" fmla="*/ 1 w 158"/>
                <a:gd name="T1" fmla="*/ 0 h 92"/>
                <a:gd name="T2" fmla="*/ 1 w 158"/>
                <a:gd name="T3" fmla="*/ 0 h 92"/>
                <a:gd name="T4" fmla="*/ 1 w 158"/>
                <a:gd name="T5" fmla="*/ 0 h 92"/>
                <a:gd name="T6" fmla="*/ 0 w 158"/>
                <a:gd name="T7" fmla="*/ 0 h 92"/>
                <a:gd name="T8" fmla="*/ 1 w 158"/>
                <a:gd name="T9" fmla="*/ 0 h 92"/>
                <a:gd name="T10" fmla="*/ 1 w 158"/>
                <a:gd name="T11" fmla="*/ 0 h 92"/>
                <a:gd name="T12" fmla="*/ 1 w 158"/>
                <a:gd name="T13" fmla="*/ 0 h 92"/>
                <a:gd name="T14" fmla="*/ 1 w 158"/>
                <a:gd name="T15" fmla="*/ 0 h 92"/>
                <a:gd name="T16" fmla="*/ 1 w 158"/>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92"/>
                <a:gd name="T29" fmla="*/ 158 w 158"/>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92">
                  <a:moveTo>
                    <a:pt x="150" y="70"/>
                  </a:moveTo>
                  <a:lnTo>
                    <a:pt x="73" y="16"/>
                  </a:lnTo>
                  <a:lnTo>
                    <a:pt x="4" y="0"/>
                  </a:lnTo>
                  <a:lnTo>
                    <a:pt x="0" y="16"/>
                  </a:lnTo>
                  <a:lnTo>
                    <a:pt x="32" y="43"/>
                  </a:lnTo>
                  <a:lnTo>
                    <a:pt x="117" y="79"/>
                  </a:lnTo>
                  <a:lnTo>
                    <a:pt x="140" y="92"/>
                  </a:lnTo>
                  <a:lnTo>
                    <a:pt x="158" y="86"/>
                  </a:lnTo>
                  <a:lnTo>
                    <a:pt x="150" y="70"/>
                  </a:lnTo>
                  <a:close/>
                </a:path>
              </a:pathLst>
            </a:custGeom>
            <a:solidFill>
              <a:srgbClr val="000000"/>
            </a:solidFill>
            <a:ln w="9525">
              <a:solidFill>
                <a:srgbClr val="FF0000"/>
              </a:solidFill>
              <a:round/>
              <a:headEnd/>
              <a:tailEnd/>
            </a:ln>
          </p:spPr>
          <p:txBody>
            <a:bodyPr/>
            <a:lstStyle/>
            <a:p>
              <a:endParaRPr lang="tr-TR"/>
            </a:p>
          </p:txBody>
        </p:sp>
        <p:sp>
          <p:nvSpPr>
            <p:cNvPr id="187416" name="Freeform 43">
              <a:extLst>
                <a:ext uri="{FF2B5EF4-FFF2-40B4-BE49-F238E27FC236}">
                  <a16:creationId xmlns:a16="http://schemas.microsoft.com/office/drawing/2014/main" id="{980B4652-8590-098D-1E72-52DB382435D8}"/>
                </a:ext>
              </a:extLst>
            </p:cNvPr>
            <p:cNvSpPr>
              <a:spLocks/>
            </p:cNvSpPr>
            <p:nvPr/>
          </p:nvSpPr>
          <p:spPr bwMode="auto">
            <a:xfrm>
              <a:off x="2460" y="877"/>
              <a:ext cx="101" cy="21"/>
            </a:xfrm>
            <a:custGeom>
              <a:avLst/>
              <a:gdLst>
                <a:gd name="T0" fmla="*/ 1 w 201"/>
                <a:gd name="T1" fmla="*/ 0 h 104"/>
                <a:gd name="T2" fmla="*/ 1 w 201"/>
                <a:gd name="T3" fmla="*/ 0 h 104"/>
                <a:gd name="T4" fmla="*/ 1 w 201"/>
                <a:gd name="T5" fmla="*/ 0 h 104"/>
                <a:gd name="T6" fmla="*/ 1 w 201"/>
                <a:gd name="T7" fmla="*/ 0 h 104"/>
                <a:gd name="T8" fmla="*/ 0 w 201"/>
                <a:gd name="T9" fmla="*/ 0 h 104"/>
                <a:gd name="T10" fmla="*/ 1 w 201"/>
                <a:gd name="T11" fmla="*/ 0 h 104"/>
                <a:gd name="T12" fmla="*/ 1 w 201"/>
                <a:gd name="T13" fmla="*/ 0 h 104"/>
                <a:gd name="T14" fmla="*/ 1 w 201"/>
                <a:gd name="T15" fmla="*/ 0 h 104"/>
                <a:gd name="T16" fmla="*/ 1 w 201"/>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
                <a:gd name="T28" fmla="*/ 0 h 104"/>
                <a:gd name="T29" fmla="*/ 201 w 201"/>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 h="104">
                  <a:moveTo>
                    <a:pt x="201" y="104"/>
                  </a:moveTo>
                  <a:lnTo>
                    <a:pt x="174" y="88"/>
                  </a:lnTo>
                  <a:lnTo>
                    <a:pt x="117" y="45"/>
                  </a:lnTo>
                  <a:lnTo>
                    <a:pt x="36" y="0"/>
                  </a:lnTo>
                  <a:lnTo>
                    <a:pt x="0" y="0"/>
                  </a:lnTo>
                  <a:lnTo>
                    <a:pt x="14" y="16"/>
                  </a:lnTo>
                  <a:lnTo>
                    <a:pt x="77" y="59"/>
                  </a:lnTo>
                  <a:lnTo>
                    <a:pt x="140" y="102"/>
                  </a:lnTo>
                  <a:lnTo>
                    <a:pt x="201" y="104"/>
                  </a:lnTo>
                  <a:close/>
                </a:path>
              </a:pathLst>
            </a:custGeom>
            <a:solidFill>
              <a:srgbClr val="000000"/>
            </a:solidFill>
            <a:ln w="9525">
              <a:solidFill>
                <a:srgbClr val="FF0000"/>
              </a:solidFill>
              <a:round/>
              <a:headEnd/>
              <a:tailEnd/>
            </a:ln>
          </p:spPr>
          <p:txBody>
            <a:bodyPr/>
            <a:lstStyle/>
            <a:p>
              <a:endParaRPr lang="tr-TR"/>
            </a:p>
          </p:txBody>
        </p:sp>
        <p:sp>
          <p:nvSpPr>
            <p:cNvPr id="187417" name="Freeform 44">
              <a:extLst>
                <a:ext uri="{FF2B5EF4-FFF2-40B4-BE49-F238E27FC236}">
                  <a16:creationId xmlns:a16="http://schemas.microsoft.com/office/drawing/2014/main" id="{1C1A984C-B4CC-E511-9EBC-745D676F9099}"/>
                </a:ext>
              </a:extLst>
            </p:cNvPr>
            <p:cNvSpPr>
              <a:spLocks/>
            </p:cNvSpPr>
            <p:nvPr/>
          </p:nvSpPr>
          <p:spPr bwMode="auto">
            <a:xfrm>
              <a:off x="2597" y="704"/>
              <a:ext cx="308" cy="231"/>
            </a:xfrm>
            <a:custGeom>
              <a:avLst/>
              <a:gdLst>
                <a:gd name="T0" fmla="*/ 1 w 615"/>
                <a:gd name="T1" fmla="*/ 0 h 1157"/>
                <a:gd name="T2" fmla="*/ 1 w 615"/>
                <a:gd name="T3" fmla="*/ 0 h 1157"/>
                <a:gd name="T4" fmla="*/ 1 w 615"/>
                <a:gd name="T5" fmla="*/ 0 h 1157"/>
                <a:gd name="T6" fmla="*/ 1 w 615"/>
                <a:gd name="T7" fmla="*/ 0 h 1157"/>
                <a:gd name="T8" fmla="*/ 1 w 615"/>
                <a:gd name="T9" fmla="*/ 0 h 1157"/>
                <a:gd name="T10" fmla="*/ 1 w 615"/>
                <a:gd name="T11" fmla="*/ 0 h 1157"/>
                <a:gd name="T12" fmla="*/ 1 w 615"/>
                <a:gd name="T13" fmla="*/ 0 h 1157"/>
                <a:gd name="T14" fmla="*/ 1 w 615"/>
                <a:gd name="T15" fmla="*/ 0 h 1157"/>
                <a:gd name="T16" fmla="*/ 1 w 615"/>
                <a:gd name="T17" fmla="*/ 0 h 1157"/>
                <a:gd name="T18" fmla="*/ 1 w 615"/>
                <a:gd name="T19" fmla="*/ 0 h 1157"/>
                <a:gd name="T20" fmla="*/ 1 w 615"/>
                <a:gd name="T21" fmla="*/ 0 h 1157"/>
                <a:gd name="T22" fmla="*/ 1 w 615"/>
                <a:gd name="T23" fmla="*/ 0 h 1157"/>
                <a:gd name="T24" fmla="*/ 1 w 615"/>
                <a:gd name="T25" fmla="*/ 0 h 1157"/>
                <a:gd name="T26" fmla="*/ 0 w 615"/>
                <a:gd name="T27" fmla="*/ 0 h 1157"/>
                <a:gd name="T28" fmla="*/ 1 w 615"/>
                <a:gd name="T29" fmla="*/ 0 h 1157"/>
                <a:gd name="T30" fmla="*/ 1 w 615"/>
                <a:gd name="T31" fmla="*/ 0 h 1157"/>
                <a:gd name="T32" fmla="*/ 1 w 615"/>
                <a:gd name="T33" fmla="*/ 0 h 1157"/>
                <a:gd name="T34" fmla="*/ 1 w 615"/>
                <a:gd name="T35" fmla="*/ 0 h 1157"/>
                <a:gd name="T36" fmla="*/ 1 w 615"/>
                <a:gd name="T37" fmla="*/ 0 h 1157"/>
                <a:gd name="T38" fmla="*/ 1 w 615"/>
                <a:gd name="T39" fmla="*/ 0 h 1157"/>
                <a:gd name="T40" fmla="*/ 1 w 615"/>
                <a:gd name="T41" fmla="*/ 0 h 1157"/>
                <a:gd name="T42" fmla="*/ 1 w 615"/>
                <a:gd name="T43" fmla="*/ 0 h 1157"/>
                <a:gd name="T44" fmla="*/ 1 w 615"/>
                <a:gd name="T45" fmla="*/ 0 h 1157"/>
                <a:gd name="T46" fmla="*/ 1 w 615"/>
                <a:gd name="T47" fmla="*/ 0 h 1157"/>
                <a:gd name="T48" fmla="*/ 1 w 615"/>
                <a:gd name="T49" fmla="*/ 0 h 1157"/>
                <a:gd name="T50" fmla="*/ 1 w 615"/>
                <a:gd name="T51" fmla="*/ 0 h 1157"/>
                <a:gd name="T52" fmla="*/ 1 w 615"/>
                <a:gd name="T53" fmla="*/ 0 h 1157"/>
                <a:gd name="T54" fmla="*/ 1 w 615"/>
                <a:gd name="T55" fmla="*/ 0 h 1157"/>
                <a:gd name="T56" fmla="*/ 1 w 615"/>
                <a:gd name="T57" fmla="*/ 0 h 1157"/>
                <a:gd name="T58" fmla="*/ 1 w 615"/>
                <a:gd name="T59" fmla="*/ 0 h 1157"/>
                <a:gd name="T60" fmla="*/ 1 w 615"/>
                <a:gd name="T61" fmla="*/ 0 h 1157"/>
                <a:gd name="T62" fmla="*/ 1 w 615"/>
                <a:gd name="T63" fmla="*/ 0 h 1157"/>
                <a:gd name="T64" fmla="*/ 1 w 615"/>
                <a:gd name="T65" fmla="*/ 0 h 1157"/>
                <a:gd name="T66" fmla="*/ 1 w 615"/>
                <a:gd name="T67" fmla="*/ 0 h 1157"/>
                <a:gd name="T68" fmla="*/ 1 w 615"/>
                <a:gd name="T69" fmla="*/ 0 h 1157"/>
                <a:gd name="T70" fmla="*/ 1 w 615"/>
                <a:gd name="T71" fmla="*/ 0 h 1157"/>
                <a:gd name="T72" fmla="*/ 1 w 615"/>
                <a:gd name="T73" fmla="*/ 0 h 1157"/>
                <a:gd name="T74" fmla="*/ 1 w 615"/>
                <a:gd name="T75" fmla="*/ 0 h 1157"/>
                <a:gd name="T76" fmla="*/ 1 w 615"/>
                <a:gd name="T77" fmla="*/ 0 h 1157"/>
                <a:gd name="T78" fmla="*/ 1 w 615"/>
                <a:gd name="T79" fmla="*/ 0 h 1157"/>
                <a:gd name="T80" fmla="*/ 1 w 615"/>
                <a:gd name="T81" fmla="*/ 0 h 1157"/>
                <a:gd name="T82" fmla="*/ 1 w 615"/>
                <a:gd name="T83" fmla="*/ 0 h 1157"/>
                <a:gd name="T84" fmla="*/ 1 w 615"/>
                <a:gd name="T85" fmla="*/ 0 h 1157"/>
                <a:gd name="T86" fmla="*/ 1 w 615"/>
                <a:gd name="T87" fmla="*/ 0 h 1157"/>
                <a:gd name="T88" fmla="*/ 1 w 615"/>
                <a:gd name="T89" fmla="*/ 0 h 1157"/>
                <a:gd name="T90" fmla="*/ 1 w 615"/>
                <a:gd name="T91" fmla="*/ 0 h 11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5"/>
                <a:gd name="T139" fmla="*/ 0 h 1157"/>
                <a:gd name="T140" fmla="*/ 615 w 615"/>
                <a:gd name="T141" fmla="*/ 1157 h 11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5" h="1157">
                  <a:moveTo>
                    <a:pt x="111" y="109"/>
                  </a:moveTo>
                  <a:lnTo>
                    <a:pt x="89" y="141"/>
                  </a:lnTo>
                  <a:lnTo>
                    <a:pt x="107" y="173"/>
                  </a:lnTo>
                  <a:lnTo>
                    <a:pt x="111" y="205"/>
                  </a:lnTo>
                  <a:lnTo>
                    <a:pt x="89" y="225"/>
                  </a:lnTo>
                  <a:lnTo>
                    <a:pt x="57" y="248"/>
                  </a:lnTo>
                  <a:lnTo>
                    <a:pt x="44" y="284"/>
                  </a:lnTo>
                  <a:lnTo>
                    <a:pt x="63" y="308"/>
                  </a:lnTo>
                  <a:lnTo>
                    <a:pt x="95" y="334"/>
                  </a:lnTo>
                  <a:lnTo>
                    <a:pt x="95" y="356"/>
                  </a:lnTo>
                  <a:lnTo>
                    <a:pt x="75" y="377"/>
                  </a:lnTo>
                  <a:lnTo>
                    <a:pt x="46" y="404"/>
                  </a:lnTo>
                  <a:lnTo>
                    <a:pt x="57" y="431"/>
                  </a:lnTo>
                  <a:lnTo>
                    <a:pt x="99" y="488"/>
                  </a:lnTo>
                  <a:lnTo>
                    <a:pt x="95" y="512"/>
                  </a:lnTo>
                  <a:lnTo>
                    <a:pt x="36" y="558"/>
                  </a:lnTo>
                  <a:lnTo>
                    <a:pt x="36" y="598"/>
                  </a:lnTo>
                  <a:lnTo>
                    <a:pt x="67" y="628"/>
                  </a:lnTo>
                  <a:lnTo>
                    <a:pt x="89" y="655"/>
                  </a:lnTo>
                  <a:lnTo>
                    <a:pt x="85" y="678"/>
                  </a:lnTo>
                  <a:lnTo>
                    <a:pt x="32" y="703"/>
                  </a:lnTo>
                  <a:lnTo>
                    <a:pt x="22" y="721"/>
                  </a:lnTo>
                  <a:lnTo>
                    <a:pt x="32" y="764"/>
                  </a:lnTo>
                  <a:lnTo>
                    <a:pt x="57" y="811"/>
                  </a:lnTo>
                  <a:lnTo>
                    <a:pt x="57" y="838"/>
                  </a:lnTo>
                  <a:lnTo>
                    <a:pt x="54" y="859"/>
                  </a:lnTo>
                  <a:lnTo>
                    <a:pt x="14" y="891"/>
                  </a:lnTo>
                  <a:lnTo>
                    <a:pt x="0" y="918"/>
                  </a:lnTo>
                  <a:lnTo>
                    <a:pt x="4" y="947"/>
                  </a:lnTo>
                  <a:lnTo>
                    <a:pt x="32" y="968"/>
                  </a:lnTo>
                  <a:lnTo>
                    <a:pt x="63" y="988"/>
                  </a:lnTo>
                  <a:lnTo>
                    <a:pt x="36" y="1015"/>
                  </a:lnTo>
                  <a:lnTo>
                    <a:pt x="22" y="1042"/>
                  </a:lnTo>
                  <a:lnTo>
                    <a:pt x="46" y="1063"/>
                  </a:lnTo>
                  <a:lnTo>
                    <a:pt x="85" y="1079"/>
                  </a:lnTo>
                  <a:lnTo>
                    <a:pt x="89" y="1106"/>
                  </a:lnTo>
                  <a:lnTo>
                    <a:pt x="89" y="1128"/>
                  </a:lnTo>
                  <a:lnTo>
                    <a:pt x="95" y="1157"/>
                  </a:lnTo>
                  <a:lnTo>
                    <a:pt x="162" y="1133"/>
                  </a:lnTo>
                  <a:lnTo>
                    <a:pt x="233" y="1114"/>
                  </a:lnTo>
                  <a:lnTo>
                    <a:pt x="298" y="1103"/>
                  </a:lnTo>
                  <a:lnTo>
                    <a:pt x="397" y="1103"/>
                  </a:lnTo>
                  <a:lnTo>
                    <a:pt x="468" y="1097"/>
                  </a:lnTo>
                  <a:lnTo>
                    <a:pt x="509" y="1079"/>
                  </a:lnTo>
                  <a:lnTo>
                    <a:pt x="584" y="1069"/>
                  </a:lnTo>
                  <a:lnTo>
                    <a:pt x="544" y="1047"/>
                  </a:lnTo>
                  <a:lnTo>
                    <a:pt x="531" y="1017"/>
                  </a:lnTo>
                  <a:lnTo>
                    <a:pt x="556" y="983"/>
                  </a:lnTo>
                  <a:lnTo>
                    <a:pt x="552" y="934"/>
                  </a:lnTo>
                  <a:lnTo>
                    <a:pt x="531" y="899"/>
                  </a:lnTo>
                  <a:lnTo>
                    <a:pt x="509" y="881"/>
                  </a:lnTo>
                  <a:lnTo>
                    <a:pt x="503" y="854"/>
                  </a:lnTo>
                  <a:lnTo>
                    <a:pt x="531" y="822"/>
                  </a:lnTo>
                  <a:lnTo>
                    <a:pt x="521" y="800"/>
                  </a:lnTo>
                  <a:lnTo>
                    <a:pt x="468" y="762"/>
                  </a:lnTo>
                  <a:lnTo>
                    <a:pt x="470" y="741"/>
                  </a:lnTo>
                  <a:lnTo>
                    <a:pt x="491" y="721"/>
                  </a:lnTo>
                  <a:lnTo>
                    <a:pt x="541" y="694"/>
                  </a:lnTo>
                  <a:lnTo>
                    <a:pt x="523" y="673"/>
                  </a:lnTo>
                  <a:lnTo>
                    <a:pt x="487" y="628"/>
                  </a:lnTo>
                  <a:lnTo>
                    <a:pt x="460" y="598"/>
                  </a:lnTo>
                  <a:lnTo>
                    <a:pt x="460" y="565"/>
                  </a:lnTo>
                  <a:lnTo>
                    <a:pt x="556" y="548"/>
                  </a:lnTo>
                  <a:lnTo>
                    <a:pt x="566" y="517"/>
                  </a:lnTo>
                  <a:lnTo>
                    <a:pt x="556" y="499"/>
                  </a:lnTo>
                  <a:lnTo>
                    <a:pt x="531" y="483"/>
                  </a:lnTo>
                  <a:lnTo>
                    <a:pt x="535" y="456"/>
                  </a:lnTo>
                  <a:lnTo>
                    <a:pt x="531" y="424"/>
                  </a:lnTo>
                  <a:lnTo>
                    <a:pt x="503" y="408"/>
                  </a:lnTo>
                  <a:lnTo>
                    <a:pt x="481" y="386"/>
                  </a:lnTo>
                  <a:lnTo>
                    <a:pt x="499" y="365"/>
                  </a:lnTo>
                  <a:lnTo>
                    <a:pt x="521" y="340"/>
                  </a:lnTo>
                  <a:lnTo>
                    <a:pt x="521" y="324"/>
                  </a:lnTo>
                  <a:lnTo>
                    <a:pt x="487" y="302"/>
                  </a:lnTo>
                  <a:lnTo>
                    <a:pt x="477" y="284"/>
                  </a:lnTo>
                  <a:lnTo>
                    <a:pt x="487" y="270"/>
                  </a:lnTo>
                  <a:lnTo>
                    <a:pt x="521" y="259"/>
                  </a:lnTo>
                  <a:lnTo>
                    <a:pt x="523" y="241"/>
                  </a:lnTo>
                  <a:lnTo>
                    <a:pt x="513" y="231"/>
                  </a:lnTo>
                  <a:lnTo>
                    <a:pt x="477" y="204"/>
                  </a:lnTo>
                  <a:lnTo>
                    <a:pt x="468" y="173"/>
                  </a:lnTo>
                  <a:lnTo>
                    <a:pt x="470" y="150"/>
                  </a:lnTo>
                  <a:lnTo>
                    <a:pt x="503" y="128"/>
                  </a:lnTo>
                  <a:lnTo>
                    <a:pt x="588" y="82"/>
                  </a:lnTo>
                  <a:lnTo>
                    <a:pt x="615" y="42"/>
                  </a:lnTo>
                  <a:lnTo>
                    <a:pt x="615" y="10"/>
                  </a:lnTo>
                  <a:lnTo>
                    <a:pt x="588" y="0"/>
                  </a:lnTo>
                  <a:lnTo>
                    <a:pt x="544" y="10"/>
                  </a:lnTo>
                  <a:lnTo>
                    <a:pt x="438" y="44"/>
                  </a:lnTo>
                  <a:lnTo>
                    <a:pt x="339" y="66"/>
                  </a:lnTo>
                  <a:lnTo>
                    <a:pt x="237" y="87"/>
                  </a:lnTo>
                  <a:lnTo>
                    <a:pt x="170" y="98"/>
                  </a:lnTo>
                  <a:lnTo>
                    <a:pt x="111" y="109"/>
                  </a:lnTo>
                  <a:close/>
                </a:path>
              </a:pathLst>
            </a:custGeom>
            <a:solidFill>
              <a:srgbClr val="B2B2B2"/>
            </a:solidFill>
            <a:ln w="9525">
              <a:solidFill>
                <a:srgbClr val="FF0000"/>
              </a:solidFill>
              <a:round/>
              <a:headEnd/>
              <a:tailEnd/>
            </a:ln>
          </p:spPr>
          <p:txBody>
            <a:bodyPr/>
            <a:lstStyle/>
            <a:p>
              <a:endParaRPr lang="tr-TR"/>
            </a:p>
          </p:txBody>
        </p:sp>
        <p:sp>
          <p:nvSpPr>
            <p:cNvPr id="187418" name="Freeform 45">
              <a:extLst>
                <a:ext uri="{FF2B5EF4-FFF2-40B4-BE49-F238E27FC236}">
                  <a16:creationId xmlns:a16="http://schemas.microsoft.com/office/drawing/2014/main" id="{E68CAEA2-092D-419E-4A04-AEE08F12CD7C}"/>
                </a:ext>
              </a:extLst>
            </p:cNvPr>
            <p:cNvSpPr>
              <a:spLocks/>
            </p:cNvSpPr>
            <p:nvPr/>
          </p:nvSpPr>
          <p:spPr bwMode="auto">
            <a:xfrm>
              <a:off x="2382" y="702"/>
              <a:ext cx="550" cy="237"/>
            </a:xfrm>
            <a:custGeom>
              <a:avLst/>
              <a:gdLst>
                <a:gd name="T0" fmla="*/ 0 w 1101"/>
                <a:gd name="T1" fmla="*/ 0 h 1184"/>
                <a:gd name="T2" fmla="*/ 0 w 1101"/>
                <a:gd name="T3" fmla="*/ 0 h 1184"/>
                <a:gd name="T4" fmla="*/ 0 w 1101"/>
                <a:gd name="T5" fmla="*/ 0 h 1184"/>
                <a:gd name="T6" fmla="*/ 0 w 1101"/>
                <a:gd name="T7" fmla="*/ 0 h 1184"/>
                <a:gd name="T8" fmla="*/ 0 w 1101"/>
                <a:gd name="T9" fmla="*/ 0 h 1184"/>
                <a:gd name="T10" fmla="*/ 0 w 1101"/>
                <a:gd name="T11" fmla="*/ 0 h 1184"/>
                <a:gd name="T12" fmla="*/ 0 w 1101"/>
                <a:gd name="T13" fmla="*/ 0 h 1184"/>
                <a:gd name="T14" fmla="*/ 0 w 1101"/>
                <a:gd name="T15" fmla="*/ 0 h 1184"/>
                <a:gd name="T16" fmla="*/ 0 w 1101"/>
                <a:gd name="T17" fmla="*/ 0 h 1184"/>
                <a:gd name="T18" fmla="*/ 0 w 1101"/>
                <a:gd name="T19" fmla="*/ 0 h 1184"/>
                <a:gd name="T20" fmla="*/ 0 w 1101"/>
                <a:gd name="T21" fmla="*/ 0 h 1184"/>
                <a:gd name="T22" fmla="*/ 0 w 1101"/>
                <a:gd name="T23" fmla="*/ 0 h 1184"/>
                <a:gd name="T24" fmla="*/ 0 w 1101"/>
                <a:gd name="T25" fmla="*/ 0 h 1184"/>
                <a:gd name="T26" fmla="*/ 0 w 1101"/>
                <a:gd name="T27" fmla="*/ 0 h 1184"/>
                <a:gd name="T28" fmla="*/ 0 w 1101"/>
                <a:gd name="T29" fmla="*/ 0 h 1184"/>
                <a:gd name="T30" fmla="*/ 0 w 1101"/>
                <a:gd name="T31" fmla="*/ 0 h 1184"/>
                <a:gd name="T32" fmla="*/ 0 w 1101"/>
                <a:gd name="T33" fmla="*/ 0 h 1184"/>
                <a:gd name="T34" fmla="*/ 0 w 1101"/>
                <a:gd name="T35" fmla="*/ 0 h 1184"/>
                <a:gd name="T36" fmla="*/ 0 w 1101"/>
                <a:gd name="T37" fmla="*/ 0 h 1184"/>
                <a:gd name="T38" fmla="*/ 0 w 1101"/>
                <a:gd name="T39" fmla="*/ 0 h 1184"/>
                <a:gd name="T40" fmla="*/ 0 w 1101"/>
                <a:gd name="T41" fmla="*/ 0 h 1184"/>
                <a:gd name="T42" fmla="*/ 0 w 1101"/>
                <a:gd name="T43" fmla="*/ 0 h 1184"/>
                <a:gd name="T44" fmla="*/ 0 w 1101"/>
                <a:gd name="T45" fmla="*/ 0 h 1184"/>
                <a:gd name="T46" fmla="*/ 0 w 1101"/>
                <a:gd name="T47" fmla="*/ 0 h 1184"/>
                <a:gd name="T48" fmla="*/ 0 w 1101"/>
                <a:gd name="T49" fmla="*/ 0 h 1184"/>
                <a:gd name="T50" fmla="*/ 0 w 1101"/>
                <a:gd name="T51" fmla="*/ 0 h 1184"/>
                <a:gd name="T52" fmla="*/ 0 w 1101"/>
                <a:gd name="T53" fmla="*/ 0 h 1184"/>
                <a:gd name="T54" fmla="*/ 0 w 1101"/>
                <a:gd name="T55" fmla="*/ 0 h 1184"/>
                <a:gd name="T56" fmla="*/ 0 w 1101"/>
                <a:gd name="T57" fmla="*/ 0 h 1184"/>
                <a:gd name="T58" fmla="*/ 0 w 1101"/>
                <a:gd name="T59" fmla="*/ 0 h 1184"/>
                <a:gd name="T60" fmla="*/ 0 w 1101"/>
                <a:gd name="T61" fmla="*/ 0 h 1184"/>
                <a:gd name="T62" fmla="*/ 0 w 1101"/>
                <a:gd name="T63" fmla="*/ 0 h 1184"/>
                <a:gd name="T64" fmla="*/ 0 w 1101"/>
                <a:gd name="T65" fmla="*/ 0 h 1184"/>
                <a:gd name="T66" fmla="*/ 0 w 1101"/>
                <a:gd name="T67" fmla="*/ 0 h 1184"/>
                <a:gd name="T68" fmla="*/ 0 w 1101"/>
                <a:gd name="T69" fmla="*/ 0 h 1184"/>
                <a:gd name="T70" fmla="*/ 0 w 1101"/>
                <a:gd name="T71" fmla="*/ 0 h 1184"/>
                <a:gd name="T72" fmla="*/ 0 w 1101"/>
                <a:gd name="T73" fmla="*/ 0 h 1184"/>
                <a:gd name="T74" fmla="*/ 0 w 1101"/>
                <a:gd name="T75" fmla="*/ 0 h 1184"/>
                <a:gd name="T76" fmla="*/ 0 w 1101"/>
                <a:gd name="T77" fmla="*/ 0 h 1184"/>
                <a:gd name="T78" fmla="*/ 0 w 1101"/>
                <a:gd name="T79" fmla="*/ 0 h 1184"/>
                <a:gd name="T80" fmla="*/ 0 w 1101"/>
                <a:gd name="T81" fmla="*/ 0 h 1184"/>
                <a:gd name="T82" fmla="*/ 0 w 1101"/>
                <a:gd name="T83" fmla="*/ 0 h 1184"/>
                <a:gd name="T84" fmla="*/ 0 w 1101"/>
                <a:gd name="T85" fmla="*/ 0 h 1184"/>
                <a:gd name="T86" fmla="*/ 0 w 1101"/>
                <a:gd name="T87" fmla="*/ 0 h 1184"/>
                <a:gd name="T88" fmla="*/ 0 w 1101"/>
                <a:gd name="T89" fmla="*/ 0 h 1184"/>
                <a:gd name="T90" fmla="*/ 0 w 1101"/>
                <a:gd name="T91" fmla="*/ 0 h 1184"/>
                <a:gd name="T92" fmla="*/ 0 w 1101"/>
                <a:gd name="T93" fmla="*/ 0 h 1184"/>
                <a:gd name="T94" fmla="*/ 0 w 1101"/>
                <a:gd name="T95" fmla="*/ 0 h 11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1"/>
                <a:gd name="T145" fmla="*/ 0 h 1184"/>
                <a:gd name="T146" fmla="*/ 1101 w 1101"/>
                <a:gd name="T147" fmla="*/ 1184 h 11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1" h="1184">
                  <a:moveTo>
                    <a:pt x="935" y="1071"/>
                  </a:moveTo>
                  <a:lnTo>
                    <a:pt x="888" y="1098"/>
                  </a:lnTo>
                  <a:lnTo>
                    <a:pt x="815" y="1107"/>
                  </a:lnTo>
                  <a:lnTo>
                    <a:pt x="718" y="1112"/>
                  </a:lnTo>
                  <a:lnTo>
                    <a:pt x="616" y="1123"/>
                  </a:lnTo>
                  <a:lnTo>
                    <a:pt x="549" y="1144"/>
                  </a:lnTo>
                  <a:lnTo>
                    <a:pt x="527" y="1155"/>
                  </a:lnTo>
                  <a:lnTo>
                    <a:pt x="505" y="1150"/>
                  </a:lnTo>
                  <a:lnTo>
                    <a:pt x="383" y="1103"/>
                  </a:lnTo>
                  <a:lnTo>
                    <a:pt x="223" y="1039"/>
                  </a:lnTo>
                  <a:lnTo>
                    <a:pt x="170" y="999"/>
                  </a:lnTo>
                  <a:lnTo>
                    <a:pt x="89" y="958"/>
                  </a:lnTo>
                  <a:lnTo>
                    <a:pt x="64" y="926"/>
                  </a:lnTo>
                  <a:lnTo>
                    <a:pt x="0" y="921"/>
                  </a:lnTo>
                  <a:lnTo>
                    <a:pt x="32" y="956"/>
                  </a:lnTo>
                  <a:lnTo>
                    <a:pt x="68" y="990"/>
                  </a:lnTo>
                  <a:lnTo>
                    <a:pt x="170" y="1028"/>
                  </a:lnTo>
                  <a:lnTo>
                    <a:pt x="241" y="1075"/>
                  </a:lnTo>
                  <a:lnTo>
                    <a:pt x="415" y="1130"/>
                  </a:lnTo>
                  <a:lnTo>
                    <a:pt x="521" y="1184"/>
                  </a:lnTo>
                  <a:lnTo>
                    <a:pt x="562" y="1179"/>
                  </a:lnTo>
                  <a:lnTo>
                    <a:pt x="606" y="1152"/>
                  </a:lnTo>
                  <a:lnTo>
                    <a:pt x="665" y="1136"/>
                  </a:lnTo>
                  <a:lnTo>
                    <a:pt x="740" y="1125"/>
                  </a:lnTo>
                  <a:lnTo>
                    <a:pt x="900" y="1118"/>
                  </a:lnTo>
                  <a:lnTo>
                    <a:pt x="945" y="1103"/>
                  </a:lnTo>
                  <a:lnTo>
                    <a:pt x="1026" y="1093"/>
                  </a:lnTo>
                  <a:lnTo>
                    <a:pt x="1040" y="1075"/>
                  </a:lnTo>
                  <a:lnTo>
                    <a:pt x="1016" y="1053"/>
                  </a:lnTo>
                  <a:lnTo>
                    <a:pt x="986" y="1032"/>
                  </a:lnTo>
                  <a:lnTo>
                    <a:pt x="1004" y="1005"/>
                  </a:lnTo>
                  <a:lnTo>
                    <a:pt x="1026" y="990"/>
                  </a:lnTo>
                  <a:lnTo>
                    <a:pt x="1026" y="967"/>
                  </a:lnTo>
                  <a:lnTo>
                    <a:pt x="1004" y="931"/>
                  </a:lnTo>
                  <a:lnTo>
                    <a:pt x="994" y="913"/>
                  </a:lnTo>
                  <a:lnTo>
                    <a:pt x="967" y="897"/>
                  </a:lnTo>
                  <a:lnTo>
                    <a:pt x="953" y="878"/>
                  </a:lnTo>
                  <a:lnTo>
                    <a:pt x="967" y="860"/>
                  </a:lnTo>
                  <a:lnTo>
                    <a:pt x="998" y="845"/>
                  </a:lnTo>
                  <a:lnTo>
                    <a:pt x="994" y="822"/>
                  </a:lnTo>
                  <a:lnTo>
                    <a:pt x="976" y="806"/>
                  </a:lnTo>
                  <a:lnTo>
                    <a:pt x="941" y="781"/>
                  </a:lnTo>
                  <a:lnTo>
                    <a:pt x="919" y="768"/>
                  </a:lnTo>
                  <a:lnTo>
                    <a:pt x="931" y="749"/>
                  </a:lnTo>
                  <a:lnTo>
                    <a:pt x="984" y="733"/>
                  </a:lnTo>
                  <a:lnTo>
                    <a:pt x="1004" y="711"/>
                  </a:lnTo>
                  <a:lnTo>
                    <a:pt x="998" y="693"/>
                  </a:lnTo>
                  <a:lnTo>
                    <a:pt x="963" y="663"/>
                  </a:lnTo>
                  <a:lnTo>
                    <a:pt x="923" y="625"/>
                  </a:lnTo>
                  <a:lnTo>
                    <a:pt x="909" y="598"/>
                  </a:lnTo>
                  <a:lnTo>
                    <a:pt x="931" y="587"/>
                  </a:lnTo>
                  <a:lnTo>
                    <a:pt x="986" y="577"/>
                  </a:lnTo>
                  <a:lnTo>
                    <a:pt x="1020" y="566"/>
                  </a:lnTo>
                  <a:lnTo>
                    <a:pt x="1026" y="532"/>
                  </a:lnTo>
                  <a:lnTo>
                    <a:pt x="986" y="494"/>
                  </a:lnTo>
                  <a:lnTo>
                    <a:pt x="994" y="469"/>
                  </a:lnTo>
                  <a:lnTo>
                    <a:pt x="1008" y="446"/>
                  </a:lnTo>
                  <a:lnTo>
                    <a:pt x="972" y="419"/>
                  </a:lnTo>
                  <a:lnTo>
                    <a:pt x="941" y="394"/>
                  </a:lnTo>
                  <a:lnTo>
                    <a:pt x="953" y="378"/>
                  </a:lnTo>
                  <a:lnTo>
                    <a:pt x="972" y="362"/>
                  </a:lnTo>
                  <a:lnTo>
                    <a:pt x="972" y="335"/>
                  </a:lnTo>
                  <a:lnTo>
                    <a:pt x="953" y="319"/>
                  </a:lnTo>
                  <a:lnTo>
                    <a:pt x="931" y="306"/>
                  </a:lnTo>
                  <a:lnTo>
                    <a:pt x="935" y="286"/>
                  </a:lnTo>
                  <a:lnTo>
                    <a:pt x="972" y="276"/>
                  </a:lnTo>
                  <a:lnTo>
                    <a:pt x="994" y="265"/>
                  </a:lnTo>
                  <a:lnTo>
                    <a:pt x="984" y="244"/>
                  </a:lnTo>
                  <a:lnTo>
                    <a:pt x="941" y="217"/>
                  </a:lnTo>
                  <a:lnTo>
                    <a:pt x="923" y="193"/>
                  </a:lnTo>
                  <a:lnTo>
                    <a:pt x="919" y="166"/>
                  </a:lnTo>
                  <a:lnTo>
                    <a:pt x="955" y="140"/>
                  </a:lnTo>
                  <a:lnTo>
                    <a:pt x="1030" y="98"/>
                  </a:lnTo>
                  <a:lnTo>
                    <a:pt x="1069" y="66"/>
                  </a:lnTo>
                  <a:lnTo>
                    <a:pt x="1101" y="39"/>
                  </a:lnTo>
                  <a:lnTo>
                    <a:pt x="1091" y="12"/>
                  </a:lnTo>
                  <a:lnTo>
                    <a:pt x="1061" y="0"/>
                  </a:lnTo>
                  <a:lnTo>
                    <a:pt x="1040" y="2"/>
                  </a:lnTo>
                  <a:lnTo>
                    <a:pt x="1004" y="23"/>
                  </a:lnTo>
                  <a:lnTo>
                    <a:pt x="1030" y="39"/>
                  </a:lnTo>
                  <a:lnTo>
                    <a:pt x="1026" y="66"/>
                  </a:lnTo>
                  <a:lnTo>
                    <a:pt x="976" y="113"/>
                  </a:lnTo>
                  <a:lnTo>
                    <a:pt x="913" y="140"/>
                  </a:lnTo>
                  <a:lnTo>
                    <a:pt x="892" y="156"/>
                  </a:lnTo>
                  <a:lnTo>
                    <a:pt x="878" y="177"/>
                  </a:lnTo>
                  <a:lnTo>
                    <a:pt x="870" y="190"/>
                  </a:lnTo>
                  <a:lnTo>
                    <a:pt x="775" y="227"/>
                  </a:lnTo>
                  <a:lnTo>
                    <a:pt x="691" y="252"/>
                  </a:lnTo>
                  <a:lnTo>
                    <a:pt x="679" y="270"/>
                  </a:lnTo>
                  <a:lnTo>
                    <a:pt x="708" y="274"/>
                  </a:lnTo>
                  <a:lnTo>
                    <a:pt x="834" y="227"/>
                  </a:lnTo>
                  <a:lnTo>
                    <a:pt x="900" y="217"/>
                  </a:lnTo>
                  <a:lnTo>
                    <a:pt x="931" y="247"/>
                  </a:lnTo>
                  <a:lnTo>
                    <a:pt x="941" y="260"/>
                  </a:lnTo>
                  <a:lnTo>
                    <a:pt x="909" y="274"/>
                  </a:lnTo>
                  <a:lnTo>
                    <a:pt x="882" y="285"/>
                  </a:lnTo>
                  <a:lnTo>
                    <a:pt x="878" y="303"/>
                  </a:lnTo>
                  <a:lnTo>
                    <a:pt x="888" y="322"/>
                  </a:lnTo>
                  <a:lnTo>
                    <a:pt x="860" y="338"/>
                  </a:lnTo>
                  <a:lnTo>
                    <a:pt x="781" y="356"/>
                  </a:lnTo>
                  <a:lnTo>
                    <a:pt x="665" y="381"/>
                  </a:lnTo>
                  <a:lnTo>
                    <a:pt x="708" y="389"/>
                  </a:lnTo>
                  <a:lnTo>
                    <a:pt x="829" y="365"/>
                  </a:lnTo>
                  <a:lnTo>
                    <a:pt x="923" y="340"/>
                  </a:lnTo>
                  <a:lnTo>
                    <a:pt x="941" y="346"/>
                  </a:lnTo>
                  <a:lnTo>
                    <a:pt x="931" y="362"/>
                  </a:lnTo>
                  <a:lnTo>
                    <a:pt x="900" y="378"/>
                  </a:lnTo>
                  <a:lnTo>
                    <a:pt x="888" y="394"/>
                  </a:lnTo>
                  <a:lnTo>
                    <a:pt x="902" y="415"/>
                  </a:lnTo>
                  <a:lnTo>
                    <a:pt x="941" y="432"/>
                  </a:lnTo>
                  <a:lnTo>
                    <a:pt x="941" y="446"/>
                  </a:lnTo>
                  <a:lnTo>
                    <a:pt x="878" y="453"/>
                  </a:lnTo>
                  <a:lnTo>
                    <a:pt x="825" y="489"/>
                  </a:lnTo>
                  <a:lnTo>
                    <a:pt x="762" y="510"/>
                  </a:lnTo>
                  <a:lnTo>
                    <a:pt x="677" y="521"/>
                  </a:lnTo>
                  <a:lnTo>
                    <a:pt x="669" y="532"/>
                  </a:lnTo>
                  <a:lnTo>
                    <a:pt x="722" y="528"/>
                  </a:lnTo>
                  <a:lnTo>
                    <a:pt x="834" y="510"/>
                  </a:lnTo>
                  <a:lnTo>
                    <a:pt x="878" y="494"/>
                  </a:lnTo>
                  <a:lnTo>
                    <a:pt x="902" y="478"/>
                  </a:lnTo>
                  <a:lnTo>
                    <a:pt x="941" y="475"/>
                  </a:lnTo>
                  <a:lnTo>
                    <a:pt x="941" y="494"/>
                  </a:lnTo>
                  <a:lnTo>
                    <a:pt x="967" y="512"/>
                  </a:lnTo>
                  <a:lnTo>
                    <a:pt x="986" y="532"/>
                  </a:lnTo>
                  <a:lnTo>
                    <a:pt x="972" y="548"/>
                  </a:lnTo>
                  <a:lnTo>
                    <a:pt x="923" y="559"/>
                  </a:lnTo>
                  <a:lnTo>
                    <a:pt x="878" y="566"/>
                  </a:lnTo>
                  <a:lnTo>
                    <a:pt x="846" y="582"/>
                  </a:lnTo>
                  <a:lnTo>
                    <a:pt x="700" y="604"/>
                  </a:lnTo>
                  <a:lnTo>
                    <a:pt x="594" y="623"/>
                  </a:lnTo>
                  <a:lnTo>
                    <a:pt x="553" y="634"/>
                  </a:lnTo>
                  <a:lnTo>
                    <a:pt x="584" y="647"/>
                  </a:lnTo>
                  <a:lnTo>
                    <a:pt x="647" y="639"/>
                  </a:lnTo>
                  <a:lnTo>
                    <a:pt x="775" y="614"/>
                  </a:lnTo>
                  <a:lnTo>
                    <a:pt x="860" y="602"/>
                  </a:lnTo>
                  <a:lnTo>
                    <a:pt x="882" y="620"/>
                  </a:lnTo>
                  <a:lnTo>
                    <a:pt x="902" y="652"/>
                  </a:lnTo>
                  <a:lnTo>
                    <a:pt x="941" y="679"/>
                  </a:lnTo>
                  <a:lnTo>
                    <a:pt x="945" y="700"/>
                  </a:lnTo>
                  <a:lnTo>
                    <a:pt x="941" y="720"/>
                  </a:lnTo>
                  <a:lnTo>
                    <a:pt x="900" y="727"/>
                  </a:lnTo>
                  <a:lnTo>
                    <a:pt x="825" y="736"/>
                  </a:lnTo>
                  <a:lnTo>
                    <a:pt x="730" y="758"/>
                  </a:lnTo>
                  <a:lnTo>
                    <a:pt x="592" y="768"/>
                  </a:lnTo>
                  <a:lnTo>
                    <a:pt x="539" y="781"/>
                  </a:lnTo>
                  <a:lnTo>
                    <a:pt x="574" y="790"/>
                  </a:lnTo>
                  <a:lnTo>
                    <a:pt x="696" y="781"/>
                  </a:lnTo>
                  <a:lnTo>
                    <a:pt x="781" y="765"/>
                  </a:lnTo>
                  <a:lnTo>
                    <a:pt x="838" y="754"/>
                  </a:lnTo>
                  <a:lnTo>
                    <a:pt x="888" y="749"/>
                  </a:lnTo>
                  <a:lnTo>
                    <a:pt x="882" y="768"/>
                  </a:lnTo>
                  <a:lnTo>
                    <a:pt x="902" y="795"/>
                  </a:lnTo>
                  <a:lnTo>
                    <a:pt x="935" y="811"/>
                  </a:lnTo>
                  <a:lnTo>
                    <a:pt x="941" y="829"/>
                  </a:lnTo>
                  <a:lnTo>
                    <a:pt x="941" y="845"/>
                  </a:lnTo>
                  <a:lnTo>
                    <a:pt x="900" y="854"/>
                  </a:lnTo>
                  <a:lnTo>
                    <a:pt x="817" y="856"/>
                  </a:lnTo>
                  <a:lnTo>
                    <a:pt x="762" y="865"/>
                  </a:lnTo>
                  <a:lnTo>
                    <a:pt x="633" y="887"/>
                  </a:lnTo>
                  <a:lnTo>
                    <a:pt x="562" y="888"/>
                  </a:lnTo>
                  <a:lnTo>
                    <a:pt x="539" y="904"/>
                  </a:lnTo>
                  <a:lnTo>
                    <a:pt x="570" y="910"/>
                  </a:lnTo>
                  <a:lnTo>
                    <a:pt x="633" y="903"/>
                  </a:lnTo>
                  <a:lnTo>
                    <a:pt x="730" y="888"/>
                  </a:lnTo>
                  <a:lnTo>
                    <a:pt x="781" y="878"/>
                  </a:lnTo>
                  <a:lnTo>
                    <a:pt x="850" y="870"/>
                  </a:lnTo>
                  <a:lnTo>
                    <a:pt x="902" y="872"/>
                  </a:lnTo>
                  <a:lnTo>
                    <a:pt x="919" y="872"/>
                  </a:lnTo>
                  <a:lnTo>
                    <a:pt x="919" y="897"/>
                  </a:lnTo>
                  <a:lnTo>
                    <a:pt x="935" y="910"/>
                  </a:lnTo>
                  <a:lnTo>
                    <a:pt x="838" y="921"/>
                  </a:lnTo>
                  <a:lnTo>
                    <a:pt x="754" y="953"/>
                  </a:lnTo>
                  <a:lnTo>
                    <a:pt x="659" y="969"/>
                  </a:lnTo>
                  <a:lnTo>
                    <a:pt x="594" y="974"/>
                  </a:lnTo>
                  <a:lnTo>
                    <a:pt x="541" y="989"/>
                  </a:lnTo>
                  <a:lnTo>
                    <a:pt x="562" y="999"/>
                  </a:lnTo>
                  <a:lnTo>
                    <a:pt x="616" y="990"/>
                  </a:lnTo>
                  <a:lnTo>
                    <a:pt x="677" y="980"/>
                  </a:lnTo>
                  <a:lnTo>
                    <a:pt x="744" y="974"/>
                  </a:lnTo>
                  <a:lnTo>
                    <a:pt x="803" y="956"/>
                  </a:lnTo>
                  <a:lnTo>
                    <a:pt x="834" y="940"/>
                  </a:lnTo>
                  <a:lnTo>
                    <a:pt x="878" y="937"/>
                  </a:lnTo>
                  <a:lnTo>
                    <a:pt x="931" y="937"/>
                  </a:lnTo>
                  <a:lnTo>
                    <a:pt x="945" y="940"/>
                  </a:lnTo>
                  <a:lnTo>
                    <a:pt x="963" y="958"/>
                  </a:lnTo>
                  <a:lnTo>
                    <a:pt x="972" y="980"/>
                  </a:lnTo>
                  <a:lnTo>
                    <a:pt x="963" y="999"/>
                  </a:lnTo>
                  <a:lnTo>
                    <a:pt x="941" y="1010"/>
                  </a:lnTo>
                  <a:lnTo>
                    <a:pt x="923" y="1037"/>
                  </a:lnTo>
                  <a:lnTo>
                    <a:pt x="941" y="1048"/>
                  </a:lnTo>
                  <a:lnTo>
                    <a:pt x="963" y="1059"/>
                  </a:lnTo>
                  <a:lnTo>
                    <a:pt x="963" y="1069"/>
                  </a:lnTo>
                  <a:lnTo>
                    <a:pt x="935" y="1071"/>
                  </a:lnTo>
                  <a:close/>
                </a:path>
              </a:pathLst>
            </a:custGeom>
            <a:solidFill>
              <a:srgbClr val="000000"/>
            </a:solidFill>
            <a:ln w="9525">
              <a:solidFill>
                <a:srgbClr val="FF0000"/>
              </a:solidFill>
              <a:round/>
              <a:headEnd/>
              <a:tailEnd/>
            </a:ln>
          </p:spPr>
          <p:txBody>
            <a:bodyPr/>
            <a:lstStyle/>
            <a:p>
              <a:endParaRPr lang="tr-TR"/>
            </a:p>
          </p:txBody>
        </p:sp>
        <p:sp>
          <p:nvSpPr>
            <p:cNvPr id="187419" name="Freeform 46">
              <a:extLst>
                <a:ext uri="{FF2B5EF4-FFF2-40B4-BE49-F238E27FC236}">
                  <a16:creationId xmlns:a16="http://schemas.microsoft.com/office/drawing/2014/main" id="{C6263E7F-55D3-CAE4-3687-F3823C873CCE}"/>
                </a:ext>
              </a:extLst>
            </p:cNvPr>
            <p:cNvSpPr>
              <a:spLocks/>
            </p:cNvSpPr>
            <p:nvPr/>
          </p:nvSpPr>
          <p:spPr bwMode="auto">
            <a:xfrm>
              <a:off x="2673" y="905"/>
              <a:ext cx="159" cy="11"/>
            </a:xfrm>
            <a:custGeom>
              <a:avLst/>
              <a:gdLst>
                <a:gd name="T0" fmla="*/ 0 w 318"/>
                <a:gd name="T1" fmla="*/ 0 h 53"/>
                <a:gd name="T2" fmla="*/ 1 w 318"/>
                <a:gd name="T3" fmla="*/ 0 h 53"/>
                <a:gd name="T4" fmla="*/ 1 w 318"/>
                <a:gd name="T5" fmla="*/ 0 h 53"/>
                <a:gd name="T6" fmla="*/ 1 w 318"/>
                <a:gd name="T7" fmla="*/ 0 h 53"/>
                <a:gd name="T8" fmla="*/ 1 w 318"/>
                <a:gd name="T9" fmla="*/ 0 h 53"/>
                <a:gd name="T10" fmla="*/ 1 w 318"/>
                <a:gd name="T11" fmla="*/ 0 h 53"/>
                <a:gd name="T12" fmla="*/ 1 w 318"/>
                <a:gd name="T13" fmla="*/ 0 h 53"/>
                <a:gd name="T14" fmla="*/ 1 w 318"/>
                <a:gd name="T15" fmla="*/ 0 h 53"/>
                <a:gd name="T16" fmla="*/ 1 w 318"/>
                <a:gd name="T17" fmla="*/ 0 h 53"/>
                <a:gd name="T18" fmla="*/ 1 w 318"/>
                <a:gd name="T19" fmla="*/ 0 h 53"/>
                <a:gd name="T20" fmla="*/ 1 w 318"/>
                <a:gd name="T21" fmla="*/ 0 h 53"/>
                <a:gd name="T22" fmla="*/ 1 w 318"/>
                <a:gd name="T23" fmla="*/ 0 h 53"/>
                <a:gd name="T24" fmla="*/ 0 w 318"/>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8"/>
                <a:gd name="T40" fmla="*/ 0 h 53"/>
                <a:gd name="T41" fmla="*/ 318 w 318"/>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8" h="53">
                  <a:moveTo>
                    <a:pt x="0" y="43"/>
                  </a:moveTo>
                  <a:lnTo>
                    <a:pt x="126" y="41"/>
                  </a:lnTo>
                  <a:lnTo>
                    <a:pt x="176" y="27"/>
                  </a:lnTo>
                  <a:lnTo>
                    <a:pt x="217" y="11"/>
                  </a:lnTo>
                  <a:lnTo>
                    <a:pt x="296" y="0"/>
                  </a:lnTo>
                  <a:lnTo>
                    <a:pt x="318" y="11"/>
                  </a:lnTo>
                  <a:lnTo>
                    <a:pt x="284" y="16"/>
                  </a:lnTo>
                  <a:lnTo>
                    <a:pt x="229" y="31"/>
                  </a:lnTo>
                  <a:lnTo>
                    <a:pt x="199" y="41"/>
                  </a:lnTo>
                  <a:lnTo>
                    <a:pt x="148" y="48"/>
                  </a:lnTo>
                  <a:lnTo>
                    <a:pt x="69" y="52"/>
                  </a:lnTo>
                  <a:lnTo>
                    <a:pt x="6" y="53"/>
                  </a:lnTo>
                  <a:lnTo>
                    <a:pt x="0" y="43"/>
                  </a:lnTo>
                  <a:close/>
                </a:path>
              </a:pathLst>
            </a:custGeom>
            <a:solidFill>
              <a:srgbClr val="000000"/>
            </a:solidFill>
            <a:ln w="9525">
              <a:solidFill>
                <a:srgbClr val="FF0000"/>
              </a:solidFill>
              <a:round/>
              <a:headEnd/>
              <a:tailEnd/>
            </a:ln>
          </p:spPr>
          <p:txBody>
            <a:bodyPr/>
            <a:lstStyle/>
            <a:p>
              <a:endParaRPr lang="tr-TR"/>
            </a:p>
          </p:txBody>
        </p:sp>
        <p:sp>
          <p:nvSpPr>
            <p:cNvPr id="187420" name="Freeform 47">
              <a:extLst>
                <a:ext uri="{FF2B5EF4-FFF2-40B4-BE49-F238E27FC236}">
                  <a16:creationId xmlns:a16="http://schemas.microsoft.com/office/drawing/2014/main" id="{854C520B-E6DC-D80B-2A1B-C67127A6EE8F}"/>
                </a:ext>
              </a:extLst>
            </p:cNvPr>
            <p:cNvSpPr>
              <a:spLocks/>
            </p:cNvSpPr>
            <p:nvPr/>
          </p:nvSpPr>
          <p:spPr bwMode="auto">
            <a:xfrm>
              <a:off x="2431" y="674"/>
              <a:ext cx="461" cy="51"/>
            </a:xfrm>
            <a:custGeom>
              <a:avLst/>
              <a:gdLst>
                <a:gd name="T0" fmla="*/ 0 w 923"/>
                <a:gd name="T1" fmla="*/ 0 h 254"/>
                <a:gd name="T2" fmla="*/ 0 w 923"/>
                <a:gd name="T3" fmla="*/ 0 h 254"/>
                <a:gd name="T4" fmla="*/ 0 w 923"/>
                <a:gd name="T5" fmla="*/ 0 h 254"/>
                <a:gd name="T6" fmla="*/ 0 w 923"/>
                <a:gd name="T7" fmla="*/ 0 h 254"/>
                <a:gd name="T8" fmla="*/ 0 w 923"/>
                <a:gd name="T9" fmla="*/ 0 h 254"/>
                <a:gd name="T10" fmla="*/ 0 w 923"/>
                <a:gd name="T11" fmla="*/ 0 h 254"/>
                <a:gd name="T12" fmla="*/ 0 w 923"/>
                <a:gd name="T13" fmla="*/ 0 h 254"/>
                <a:gd name="T14" fmla="*/ 0 w 923"/>
                <a:gd name="T15" fmla="*/ 0 h 254"/>
                <a:gd name="T16" fmla="*/ 0 w 923"/>
                <a:gd name="T17" fmla="*/ 0 h 254"/>
                <a:gd name="T18" fmla="*/ 0 w 923"/>
                <a:gd name="T19" fmla="*/ 0 h 254"/>
                <a:gd name="T20" fmla="*/ 0 w 923"/>
                <a:gd name="T21" fmla="*/ 0 h 254"/>
                <a:gd name="T22" fmla="*/ 0 w 923"/>
                <a:gd name="T23" fmla="*/ 0 h 254"/>
                <a:gd name="T24" fmla="*/ 0 w 923"/>
                <a:gd name="T25" fmla="*/ 0 h 254"/>
                <a:gd name="T26" fmla="*/ 0 w 923"/>
                <a:gd name="T27" fmla="*/ 0 h 254"/>
                <a:gd name="T28" fmla="*/ 0 w 923"/>
                <a:gd name="T29" fmla="*/ 0 h 254"/>
                <a:gd name="T30" fmla="*/ 0 w 923"/>
                <a:gd name="T31" fmla="*/ 0 h 254"/>
                <a:gd name="T32" fmla="*/ 0 w 923"/>
                <a:gd name="T33" fmla="*/ 0 h 254"/>
                <a:gd name="T34" fmla="*/ 0 w 923"/>
                <a:gd name="T35" fmla="*/ 0 h 254"/>
                <a:gd name="T36" fmla="*/ 0 w 923"/>
                <a:gd name="T37" fmla="*/ 0 h 254"/>
                <a:gd name="T38" fmla="*/ 0 w 923"/>
                <a:gd name="T39" fmla="*/ 0 h 254"/>
                <a:gd name="T40" fmla="*/ 0 w 923"/>
                <a:gd name="T41" fmla="*/ 0 h 254"/>
                <a:gd name="T42" fmla="*/ 0 w 923"/>
                <a:gd name="T43" fmla="*/ 0 h 254"/>
                <a:gd name="T44" fmla="*/ 0 w 923"/>
                <a:gd name="T45" fmla="*/ 0 h 254"/>
                <a:gd name="T46" fmla="*/ 0 w 923"/>
                <a:gd name="T47" fmla="*/ 0 h 254"/>
                <a:gd name="T48" fmla="*/ 0 w 923"/>
                <a:gd name="T49" fmla="*/ 0 h 254"/>
                <a:gd name="T50" fmla="*/ 0 w 923"/>
                <a:gd name="T51" fmla="*/ 0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3"/>
                <a:gd name="T79" fmla="*/ 0 h 254"/>
                <a:gd name="T80" fmla="*/ 923 w 923"/>
                <a:gd name="T81" fmla="*/ 254 h 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3" h="254">
                  <a:moveTo>
                    <a:pt x="28" y="29"/>
                  </a:moveTo>
                  <a:lnTo>
                    <a:pt x="138" y="32"/>
                  </a:lnTo>
                  <a:lnTo>
                    <a:pt x="254" y="34"/>
                  </a:lnTo>
                  <a:lnTo>
                    <a:pt x="329" y="34"/>
                  </a:lnTo>
                  <a:lnTo>
                    <a:pt x="388" y="27"/>
                  </a:lnTo>
                  <a:lnTo>
                    <a:pt x="485" y="13"/>
                  </a:lnTo>
                  <a:lnTo>
                    <a:pt x="530" y="0"/>
                  </a:lnTo>
                  <a:lnTo>
                    <a:pt x="594" y="18"/>
                  </a:lnTo>
                  <a:lnTo>
                    <a:pt x="696" y="54"/>
                  </a:lnTo>
                  <a:lnTo>
                    <a:pt x="771" y="80"/>
                  </a:lnTo>
                  <a:lnTo>
                    <a:pt x="866" y="114"/>
                  </a:lnTo>
                  <a:lnTo>
                    <a:pt x="923" y="140"/>
                  </a:lnTo>
                  <a:lnTo>
                    <a:pt x="870" y="163"/>
                  </a:lnTo>
                  <a:lnTo>
                    <a:pt x="816" y="188"/>
                  </a:lnTo>
                  <a:lnTo>
                    <a:pt x="732" y="206"/>
                  </a:lnTo>
                  <a:lnTo>
                    <a:pt x="643" y="225"/>
                  </a:lnTo>
                  <a:lnTo>
                    <a:pt x="562" y="241"/>
                  </a:lnTo>
                  <a:lnTo>
                    <a:pt x="487" y="247"/>
                  </a:lnTo>
                  <a:lnTo>
                    <a:pt x="410" y="254"/>
                  </a:lnTo>
                  <a:lnTo>
                    <a:pt x="314" y="220"/>
                  </a:lnTo>
                  <a:lnTo>
                    <a:pt x="241" y="190"/>
                  </a:lnTo>
                  <a:lnTo>
                    <a:pt x="156" y="152"/>
                  </a:lnTo>
                  <a:lnTo>
                    <a:pt x="85" y="114"/>
                  </a:lnTo>
                  <a:lnTo>
                    <a:pt x="32" y="88"/>
                  </a:lnTo>
                  <a:lnTo>
                    <a:pt x="0" y="50"/>
                  </a:lnTo>
                  <a:lnTo>
                    <a:pt x="28" y="29"/>
                  </a:lnTo>
                  <a:close/>
                </a:path>
              </a:pathLst>
            </a:custGeom>
            <a:solidFill>
              <a:srgbClr val="F8F8F8"/>
            </a:solidFill>
            <a:ln w="9525">
              <a:solidFill>
                <a:srgbClr val="FF0000"/>
              </a:solidFill>
              <a:round/>
              <a:headEnd/>
              <a:tailEnd/>
            </a:ln>
          </p:spPr>
          <p:txBody>
            <a:bodyPr/>
            <a:lstStyle/>
            <a:p>
              <a:endParaRPr lang="tr-TR"/>
            </a:p>
          </p:txBody>
        </p:sp>
        <p:sp>
          <p:nvSpPr>
            <p:cNvPr id="187421" name="Freeform 48">
              <a:extLst>
                <a:ext uri="{FF2B5EF4-FFF2-40B4-BE49-F238E27FC236}">
                  <a16:creationId xmlns:a16="http://schemas.microsoft.com/office/drawing/2014/main" id="{686E1443-6593-2D43-493D-57CE77D52655}"/>
                </a:ext>
              </a:extLst>
            </p:cNvPr>
            <p:cNvSpPr>
              <a:spLocks/>
            </p:cNvSpPr>
            <p:nvPr/>
          </p:nvSpPr>
          <p:spPr bwMode="auto">
            <a:xfrm>
              <a:off x="2419" y="672"/>
              <a:ext cx="498" cy="59"/>
            </a:xfrm>
            <a:custGeom>
              <a:avLst/>
              <a:gdLst>
                <a:gd name="T0" fmla="*/ 1 w 996"/>
                <a:gd name="T1" fmla="*/ 0 h 296"/>
                <a:gd name="T2" fmla="*/ 1 w 996"/>
                <a:gd name="T3" fmla="*/ 0 h 296"/>
                <a:gd name="T4" fmla="*/ 1 w 996"/>
                <a:gd name="T5" fmla="*/ 0 h 296"/>
                <a:gd name="T6" fmla="*/ 1 w 996"/>
                <a:gd name="T7" fmla="*/ 0 h 296"/>
                <a:gd name="T8" fmla="*/ 1 w 996"/>
                <a:gd name="T9" fmla="*/ 0 h 296"/>
                <a:gd name="T10" fmla="*/ 1 w 996"/>
                <a:gd name="T11" fmla="*/ 0 h 296"/>
                <a:gd name="T12" fmla="*/ 1 w 996"/>
                <a:gd name="T13" fmla="*/ 0 h 296"/>
                <a:gd name="T14" fmla="*/ 1 w 996"/>
                <a:gd name="T15" fmla="*/ 0 h 296"/>
                <a:gd name="T16" fmla="*/ 1 w 996"/>
                <a:gd name="T17" fmla="*/ 0 h 296"/>
                <a:gd name="T18" fmla="*/ 1 w 996"/>
                <a:gd name="T19" fmla="*/ 0 h 296"/>
                <a:gd name="T20" fmla="*/ 1 w 996"/>
                <a:gd name="T21" fmla="*/ 0 h 296"/>
                <a:gd name="T22" fmla="*/ 1 w 996"/>
                <a:gd name="T23" fmla="*/ 0 h 296"/>
                <a:gd name="T24" fmla="*/ 1 w 996"/>
                <a:gd name="T25" fmla="*/ 0 h 296"/>
                <a:gd name="T26" fmla="*/ 1 w 996"/>
                <a:gd name="T27" fmla="*/ 0 h 296"/>
                <a:gd name="T28" fmla="*/ 1 w 996"/>
                <a:gd name="T29" fmla="*/ 0 h 296"/>
                <a:gd name="T30" fmla="*/ 1 w 996"/>
                <a:gd name="T31" fmla="*/ 0 h 296"/>
                <a:gd name="T32" fmla="*/ 1 w 996"/>
                <a:gd name="T33" fmla="*/ 0 h 296"/>
                <a:gd name="T34" fmla="*/ 1 w 996"/>
                <a:gd name="T35" fmla="*/ 0 h 296"/>
                <a:gd name="T36" fmla="*/ 1 w 996"/>
                <a:gd name="T37" fmla="*/ 0 h 296"/>
                <a:gd name="T38" fmla="*/ 1 w 996"/>
                <a:gd name="T39" fmla="*/ 0 h 296"/>
                <a:gd name="T40" fmla="*/ 1 w 996"/>
                <a:gd name="T41" fmla="*/ 0 h 296"/>
                <a:gd name="T42" fmla="*/ 1 w 996"/>
                <a:gd name="T43" fmla="*/ 0 h 296"/>
                <a:gd name="T44" fmla="*/ 1 w 996"/>
                <a:gd name="T45" fmla="*/ 0 h 296"/>
                <a:gd name="T46" fmla="*/ 1 w 996"/>
                <a:gd name="T47" fmla="*/ 0 h 296"/>
                <a:gd name="T48" fmla="*/ 1 w 996"/>
                <a:gd name="T49" fmla="*/ 0 h 296"/>
                <a:gd name="T50" fmla="*/ 1 w 996"/>
                <a:gd name="T51" fmla="*/ 0 h 296"/>
                <a:gd name="T52" fmla="*/ 1 w 996"/>
                <a:gd name="T53" fmla="*/ 0 h 296"/>
                <a:gd name="T54" fmla="*/ 1 w 996"/>
                <a:gd name="T55" fmla="*/ 0 h 296"/>
                <a:gd name="T56" fmla="*/ 1 w 996"/>
                <a:gd name="T57" fmla="*/ 0 h 296"/>
                <a:gd name="T58" fmla="*/ 1 w 996"/>
                <a:gd name="T59" fmla="*/ 0 h 296"/>
                <a:gd name="T60" fmla="*/ 0 w 996"/>
                <a:gd name="T61" fmla="*/ 0 h 296"/>
                <a:gd name="T62" fmla="*/ 1 w 996"/>
                <a:gd name="T63" fmla="*/ 0 h 296"/>
                <a:gd name="T64" fmla="*/ 1 w 996"/>
                <a:gd name="T65" fmla="*/ 0 h 296"/>
                <a:gd name="T66" fmla="*/ 1 w 996"/>
                <a:gd name="T67" fmla="*/ 0 h 296"/>
                <a:gd name="T68" fmla="*/ 1 w 996"/>
                <a:gd name="T69" fmla="*/ 0 h 296"/>
                <a:gd name="T70" fmla="*/ 1 w 996"/>
                <a:gd name="T71" fmla="*/ 0 h 296"/>
                <a:gd name="T72" fmla="*/ 1 w 996"/>
                <a:gd name="T73" fmla="*/ 0 h 296"/>
                <a:gd name="T74" fmla="*/ 1 w 996"/>
                <a:gd name="T75" fmla="*/ 0 h 296"/>
                <a:gd name="T76" fmla="*/ 1 w 996"/>
                <a:gd name="T77" fmla="*/ 0 h 296"/>
                <a:gd name="T78" fmla="*/ 1 w 996"/>
                <a:gd name="T79" fmla="*/ 0 h 296"/>
                <a:gd name="T80" fmla="*/ 1 w 996"/>
                <a:gd name="T81" fmla="*/ 0 h 296"/>
                <a:gd name="T82" fmla="*/ 1 w 996"/>
                <a:gd name="T83" fmla="*/ 0 h 296"/>
                <a:gd name="T84" fmla="*/ 1 w 996"/>
                <a:gd name="T85" fmla="*/ 0 h 296"/>
                <a:gd name="T86" fmla="*/ 1 w 996"/>
                <a:gd name="T87" fmla="*/ 0 h 296"/>
                <a:gd name="T88" fmla="*/ 1 w 996"/>
                <a:gd name="T89" fmla="*/ 0 h 296"/>
                <a:gd name="T90" fmla="*/ 1 w 996"/>
                <a:gd name="T91" fmla="*/ 0 h 296"/>
                <a:gd name="T92" fmla="*/ 1 w 996"/>
                <a:gd name="T93" fmla="*/ 0 h 296"/>
                <a:gd name="T94" fmla="*/ 1 w 996"/>
                <a:gd name="T95" fmla="*/ 0 h 296"/>
                <a:gd name="T96" fmla="*/ 1 w 996"/>
                <a:gd name="T97" fmla="*/ 0 h 296"/>
                <a:gd name="T98" fmla="*/ 1 w 996"/>
                <a:gd name="T99" fmla="*/ 0 h 296"/>
                <a:gd name="T100" fmla="*/ 1 w 996"/>
                <a:gd name="T101" fmla="*/ 0 h 296"/>
                <a:gd name="T102" fmla="*/ 1 w 996"/>
                <a:gd name="T103" fmla="*/ 0 h 296"/>
                <a:gd name="T104" fmla="*/ 1 w 996"/>
                <a:gd name="T105" fmla="*/ 0 h 296"/>
                <a:gd name="T106" fmla="*/ 1 w 996"/>
                <a:gd name="T107" fmla="*/ 0 h 296"/>
                <a:gd name="T108" fmla="*/ 1 w 996"/>
                <a:gd name="T109" fmla="*/ 0 h 296"/>
                <a:gd name="T110" fmla="*/ 1 w 996"/>
                <a:gd name="T111" fmla="*/ 0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6"/>
                <a:gd name="T169" fmla="*/ 0 h 296"/>
                <a:gd name="T170" fmla="*/ 996 w 996"/>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6" h="296">
                  <a:moveTo>
                    <a:pt x="487" y="253"/>
                  </a:moveTo>
                  <a:lnTo>
                    <a:pt x="645" y="231"/>
                  </a:lnTo>
                  <a:lnTo>
                    <a:pt x="773" y="203"/>
                  </a:lnTo>
                  <a:lnTo>
                    <a:pt x="864" y="170"/>
                  </a:lnTo>
                  <a:lnTo>
                    <a:pt x="899" y="151"/>
                  </a:lnTo>
                  <a:lnTo>
                    <a:pt x="769" y="90"/>
                  </a:lnTo>
                  <a:lnTo>
                    <a:pt x="663" y="57"/>
                  </a:lnTo>
                  <a:lnTo>
                    <a:pt x="560" y="25"/>
                  </a:lnTo>
                  <a:lnTo>
                    <a:pt x="539" y="25"/>
                  </a:lnTo>
                  <a:lnTo>
                    <a:pt x="476" y="36"/>
                  </a:lnTo>
                  <a:lnTo>
                    <a:pt x="391" y="48"/>
                  </a:lnTo>
                  <a:lnTo>
                    <a:pt x="239" y="54"/>
                  </a:lnTo>
                  <a:lnTo>
                    <a:pt x="91" y="52"/>
                  </a:lnTo>
                  <a:lnTo>
                    <a:pt x="52" y="54"/>
                  </a:lnTo>
                  <a:lnTo>
                    <a:pt x="52" y="68"/>
                  </a:lnTo>
                  <a:lnTo>
                    <a:pt x="83" y="90"/>
                  </a:lnTo>
                  <a:lnTo>
                    <a:pt x="144" y="129"/>
                  </a:lnTo>
                  <a:lnTo>
                    <a:pt x="221" y="161"/>
                  </a:lnTo>
                  <a:lnTo>
                    <a:pt x="318" y="208"/>
                  </a:lnTo>
                  <a:lnTo>
                    <a:pt x="409" y="242"/>
                  </a:lnTo>
                  <a:lnTo>
                    <a:pt x="466" y="262"/>
                  </a:lnTo>
                  <a:lnTo>
                    <a:pt x="483" y="283"/>
                  </a:lnTo>
                  <a:lnTo>
                    <a:pt x="462" y="296"/>
                  </a:lnTo>
                  <a:lnTo>
                    <a:pt x="430" y="289"/>
                  </a:lnTo>
                  <a:lnTo>
                    <a:pt x="338" y="246"/>
                  </a:lnTo>
                  <a:lnTo>
                    <a:pt x="221" y="197"/>
                  </a:lnTo>
                  <a:lnTo>
                    <a:pt x="136" y="161"/>
                  </a:lnTo>
                  <a:lnTo>
                    <a:pt x="81" y="129"/>
                  </a:lnTo>
                  <a:lnTo>
                    <a:pt x="32" y="95"/>
                  </a:lnTo>
                  <a:lnTo>
                    <a:pt x="10" y="73"/>
                  </a:lnTo>
                  <a:lnTo>
                    <a:pt x="0" y="48"/>
                  </a:lnTo>
                  <a:lnTo>
                    <a:pt x="14" y="32"/>
                  </a:lnTo>
                  <a:lnTo>
                    <a:pt x="50" y="25"/>
                  </a:lnTo>
                  <a:lnTo>
                    <a:pt x="113" y="27"/>
                  </a:lnTo>
                  <a:lnTo>
                    <a:pt x="233" y="36"/>
                  </a:lnTo>
                  <a:lnTo>
                    <a:pt x="336" y="36"/>
                  </a:lnTo>
                  <a:lnTo>
                    <a:pt x="409" y="25"/>
                  </a:lnTo>
                  <a:lnTo>
                    <a:pt x="493" y="16"/>
                  </a:lnTo>
                  <a:lnTo>
                    <a:pt x="529" y="0"/>
                  </a:lnTo>
                  <a:lnTo>
                    <a:pt x="568" y="0"/>
                  </a:lnTo>
                  <a:lnTo>
                    <a:pt x="657" y="27"/>
                  </a:lnTo>
                  <a:lnTo>
                    <a:pt x="752" y="64"/>
                  </a:lnTo>
                  <a:lnTo>
                    <a:pt x="854" y="97"/>
                  </a:lnTo>
                  <a:lnTo>
                    <a:pt x="911" y="118"/>
                  </a:lnTo>
                  <a:lnTo>
                    <a:pt x="970" y="138"/>
                  </a:lnTo>
                  <a:lnTo>
                    <a:pt x="996" y="145"/>
                  </a:lnTo>
                  <a:lnTo>
                    <a:pt x="980" y="160"/>
                  </a:lnTo>
                  <a:lnTo>
                    <a:pt x="939" y="172"/>
                  </a:lnTo>
                  <a:lnTo>
                    <a:pt x="890" y="194"/>
                  </a:lnTo>
                  <a:lnTo>
                    <a:pt x="842" y="203"/>
                  </a:lnTo>
                  <a:lnTo>
                    <a:pt x="759" y="221"/>
                  </a:lnTo>
                  <a:lnTo>
                    <a:pt x="698" y="235"/>
                  </a:lnTo>
                  <a:lnTo>
                    <a:pt x="631" y="256"/>
                  </a:lnTo>
                  <a:lnTo>
                    <a:pt x="560" y="262"/>
                  </a:lnTo>
                  <a:lnTo>
                    <a:pt x="505" y="264"/>
                  </a:lnTo>
                  <a:lnTo>
                    <a:pt x="487" y="253"/>
                  </a:lnTo>
                  <a:close/>
                </a:path>
              </a:pathLst>
            </a:custGeom>
            <a:solidFill>
              <a:srgbClr val="000000"/>
            </a:solidFill>
            <a:ln w="9525">
              <a:solidFill>
                <a:srgbClr val="FF0000"/>
              </a:solidFill>
              <a:round/>
              <a:headEnd/>
              <a:tailEnd/>
            </a:ln>
          </p:spPr>
          <p:txBody>
            <a:bodyPr/>
            <a:lstStyle/>
            <a:p>
              <a:endParaRPr lang="tr-TR"/>
            </a:p>
          </p:txBody>
        </p:sp>
        <p:sp>
          <p:nvSpPr>
            <p:cNvPr id="187422" name="Freeform 49">
              <a:extLst>
                <a:ext uri="{FF2B5EF4-FFF2-40B4-BE49-F238E27FC236}">
                  <a16:creationId xmlns:a16="http://schemas.microsoft.com/office/drawing/2014/main" id="{734C340D-C166-2C80-3693-0BE9EB0FA441}"/>
                </a:ext>
              </a:extLst>
            </p:cNvPr>
            <p:cNvSpPr>
              <a:spLocks/>
            </p:cNvSpPr>
            <p:nvPr/>
          </p:nvSpPr>
          <p:spPr bwMode="auto">
            <a:xfrm>
              <a:off x="2701" y="717"/>
              <a:ext cx="157" cy="20"/>
            </a:xfrm>
            <a:custGeom>
              <a:avLst/>
              <a:gdLst>
                <a:gd name="T0" fmla="*/ 0 w 316"/>
                <a:gd name="T1" fmla="*/ 0 h 102"/>
                <a:gd name="T2" fmla="*/ 0 w 316"/>
                <a:gd name="T3" fmla="*/ 0 h 102"/>
                <a:gd name="T4" fmla="*/ 0 w 316"/>
                <a:gd name="T5" fmla="*/ 0 h 102"/>
                <a:gd name="T6" fmla="*/ 0 w 316"/>
                <a:gd name="T7" fmla="*/ 0 h 102"/>
                <a:gd name="T8" fmla="*/ 0 w 316"/>
                <a:gd name="T9" fmla="*/ 0 h 102"/>
                <a:gd name="T10" fmla="*/ 0 w 316"/>
                <a:gd name="T11" fmla="*/ 0 h 102"/>
                <a:gd name="T12" fmla="*/ 0 w 316"/>
                <a:gd name="T13" fmla="*/ 0 h 102"/>
                <a:gd name="T14" fmla="*/ 0 w 316"/>
                <a:gd name="T15" fmla="*/ 0 h 102"/>
                <a:gd name="T16" fmla="*/ 0 w 316"/>
                <a:gd name="T17" fmla="*/ 0 h 102"/>
                <a:gd name="T18" fmla="*/ 0 w 316"/>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102"/>
                <a:gd name="T32" fmla="*/ 316 w 316"/>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102">
                  <a:moveTo>
                    <a:pt x="266" y="12"/>
                  </a:moveTo>
                  <a:lnTo>
                    <a:pt x="199" y="39"/>
                  </a:lnTo>
                  <a:lnTo>
                    <a:pt x="138" y="64"/>
                  </a:lnTo>
                  <a:lnTo>
                    <a:pt x="50" y="80"/>
                  </a:lnTo>
                  <a:lnTo>
                    <a:pt x="0" y="88"/>
                  </a:lnTo>
                  <a:lnTo>
                    <a:pt x="40" y="102"/>
                  </a:lnTo>
                  <a:lnTo>
                    <a:pt x="103" y="97"/>
                  </a:lnTo>
                  <a:lnTo>
                    <a:pt x="201" y="64"/>
                  </a:lnTo>
                  <a:lnTo>
                    <a:pt x="316" y="0"/>
                  </a:lnTo>
                  <a:lnTo>
                    <a:pt x="266" y="12"/>
                  </a:lnTo>
                  <a:close/>
                </a:path>
              </a:pathLst>
            </a:custGeom>
            <a:solidFill>
              <a:srgbClr val="000000"/>
            </a:solidFill>
            <a:ln w="9525">
              <a:solidFill>
                <a:srgbClr val="FF0000"/>
              </a:solidFill>
              <a:round/>
              <a:headEnd/>
              <a:tailEnd/>
            </a:ln>
          </p:spPr>
          <p:txBody>
            <a:bodyPr/>
            <a:lstStyle/>
            <a:p>
              <a:endParaRPr lang="tr-TR"/>
            </a:p>
          </p:txBody>
        </p:sp>
      </p:grpSp>
      <p:sp>
        <p:nvSpPr>
          <p:cNvPr id="71730" name="Rectangle 50">
            <a:extLst>
              <a:ext uri="{FF2B5EF4-FFF2-40B4-BE49-F238E27FC236}">
                <a16:creationId xmlns:a16="http://schemas.microsoft.com/office/drawing/2014/main" id="{B32AB6F0-279C-D0B1-7C1B-71D152308C1C}"/>
              </a:ext>
            </a:extLst>
          </p:cNvPr>
          <p:cNvSpPr>
            <a:spLocks noChangeArrowheads="1"/>
          </p:cNvSpPr>
          <p:nvPr/>
        </p:nvSpPr>
        <p:spPr bwMode="auto">
          <a:xfrm>
            <a:off x="2057400" y="2895600"/>
            <a:ext cx="8077200" cy="1570038"/>
          </a:xfrm>
          <a:prstGeom prst="rect">
            <a:avLst/>
          </a:prstGeom>
          <a:noFill/>
          <a:ln w="9525">
            <a:noFill/>
            <a:miter lim="800000"/>
            <a:headEnd/>
            <a:tailEnd/>
          </a:ln>
          <a:effectLst/>
        </p:spPr>
        <p:txBody>
          <a:bodyPr>
            <a:spAutoFit/>
          </a:bodyPr>
          <a:lstStyle/>
          <a:p>
            <a:pPr algn="ctr" eaLnBrk="1" hangingPunct="1">
              <a:defRPr/>
            </a:pPr>
            <a:r>
              <a:rPr kumimoji="1" lang="tr-TR" sz="3200" dirty="0">
                <a:solidFill>
                  <a:schemeClr val="accent2"/>
                </a:solidFill>
                <a:effectLst>
                  <a:outerShdw blurRad="38100" dist="38100" dir="2700000" algn="tl">
                    <a:srgbClr val="000000"/>
                  </a:outerShdw>
                </a:effectLst>
                <a:latin typeface="Tahoma" pitchFamily="34" charset="0"/>
                <a:cs typeface="Arial" charset="0"/>
              </a:rPr>
              <a:t>Yasal ve yönetsel hak ve sorumluluklarımız ile işimizle ilgili teknik konuları çok iyi bildiğimizi ortaya koyalım.</a:t>
            </a:r>
          </a:p>
        </p:txBody>
      </p:sp>
      <p:sp>
        <p:nvSpPr>
          <p:cNvPr id="71732" name="Rectangle 52">
            <a:extLst>
              <a:ext uri="{FF2B5EF4-FFF2-40B4-BE49-F238E27FC236}">
                <a16:creationId xmlns:a16="http://schemas.microsoft.com/office/drawing/2014/main" id="{3A6E994C-9025-19FA-7EF3-4522AA165A1E}"/>
              </a:ext>
            </a:extLst>
          </p:cNvPr>
          <p:cNvSpPr>
            <a:spLocks noChangeArrowheads="1"/>
          </p:cNvSpPr>
          <p:nvPr/>
        </p:nvSpPr>
        <p:spPr bwMode="auto">
          <a:xfrm>
            <a:off x="3505200" y="4648201"/>
            <a:ext cx="5638800" cy="1477963"/>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Char char="n"/>
              <a:defRPr/>
            </a:pPr>
            <a:r>
              <a:rPr kumimoji="1" lang="tr-TR" sz="3600" dirty="0">
                <a:solidFill>
                  <a:srgbClr val="FF0000"/>
                </a:solidFill>
                <a:effectLst>
                  <a:outerShdw blurRad="38100" dist="38100" dir="2700000" algn="tl">
                    <a:srgbClr val="000000"/>
                  </a:outerShdw>
                </a:effectLst>
                <a:latin typeface="Tahoma" pitchFamily="34" charset="0"/>
                <a:cs typeface="Arial" charset="0"/>
              </a:rPr>
              <a:t>İşimiz aksamaz</a:t>
            </a:r>
          </a:p>
          <a:p>
            <a:pPr>
              <a:spcBef>
                <a:spcPct val="50000"/>
              </a:spcBef>
              <a:buClr>
                <a:schemeClr val="folHlink"/>
              </a:buClr>
              <a:buSzPct val="75000"/>
              <a:buFont typeface="Monotype Sorts" pitchFamily="2" charset="2"/>
              <a:buChar char="n"/>
              <a:defRPr/>
            </a:pPr>
            <a:r>
              <a:rPr kumimoji="1" lang="tr-TR" sz="3600" dirty="0">
                <a:solidFill>
                  <a:srgbClr val="FF0000"/>
                </a:solidFill>
                <a:effectLst>
                  <a:outerShdw blurRad="38100" dist="38100" dir="2700000" algn="tl">
                    <a:srgbClr val="000000"/>
                  </a:outerShdw>
                </a:effectLst>
                <a:latin typeface="Tahoma" pitchFamily="34" charset="0"/>
                <a:cs typeface="Arial" charset="0"/>
              </a:rPr>
              <a:t>Uzmanlık değerimiz artar</a:t>
            </a:r>
            <a:r>
              <a:rPr kumimoji="1" lang="tr-TR" sz="3600" dirty="0">
                <a:effectLst>
                  <a:outerShdw blurRad="38100" dist="38100" dir="2700000" algn="tl">
                    <a:srgbClr val="000000"/>
                  </a:outerShdw>
                </a:effectLst>
                <a:latin typeface="Tahoma" pitchFamily="34" charset="0"/>
                <a:cs typeface="Arial" charset="0"/>
              </a:rPr>
              <a:t>.</a:t>
            </a:r>
          </a:p>
        </p:txBody>
      </p:sp>
      <p:sp>
        <p:nvSpPr>
          <p:cNvPr id="187405" name="52 Başlık">
            <a:extLst>
              <a:ext uri="{FF2B5EF4-FFF2-40B4-BE49-F238E27FC236}">
                <a16:creationId xmlns:a16="http://schemas.microsoft.com/office/drawing/2014/main" id="{B3710B75-3080-369C-2ED9-436AB4F40E09}"/>
              </a:ext>
            </a:extLst>
          </p:cNvPr>
          <p:cNvSpPr>
            <a:spLocks noGrp="1"/>
          </p:cNvSpPr>
          <p:nvPr>
            <p:ph type="title"/>
          </p:nvPr>
        </p:nvSpPr>
        <p:spPr>
          <a:xfrm>
            <a:off x="1422401" y="304801"/>
            <a:ext cx="8799514" cy="636473"/>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3 Veri Yer Tutucusu">
            <a:extLst>
              <a:ext uri="{FF2B5EF4-FFF2-40B4-BE49-F238E27FC236}">
                <a16:creationId xmlns:a16="http://schemas.microsoft.com/office/drawing/2014/main" id="{34FF89FE-3713-279F-01A1-BC3E5A58720B}"/>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99848259-40B3-4B9B-867D-54C74D2AC264}" type="datetime8">
              <a:rPr lang="tr-TR" smtClean="0"/>
              <a:t>4.09.2025 23:10</a:t>
            </a:fld>
            <a:endParaRPr lang="tr-TR"/>
          </a:p>
        </p:txBody>
      </p:sp>
      <p:sp>
        <p:nvSpPr>
          <p:cNvPr id="13318" name="4 Altbilgi Yer Tutucusu">
            <a:extLst>
              <a:ext uri="{FF2B5EF4-FFF2-40B4-BE49-F238E27FC236}">
                <a16:creationId xmlns:a16="http://schemas.microsoft.com/office/drawing/2014/main" id="{88176C6D-A266-7E03-075D-AE1086EBCFF7}"/>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89444" name="5 Slayt Numarası Yer Tutucusu">
            <a:extLst>
              <a:ext uri="{FF2B5EF4-FFF2-40B4-BE49-F238E27FC236}">
                <a16:creationId xmlns:a16="http://schemas.microsoft.com/office/drawing/2014/main" id="{B845B7F8-136A-635C-E601-FF8CE76FCBD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79392E-8F67-4780-8CCC-39C897CCF6B9}" type="slidenum">
              <a:rPr lang="tr-TR" altLang="tr-TR" sz="1200">
                <a:solidFill>
                  <a:srgbClr val="898989"/>
                </a:solidFill>
                <a:latin typeface="Arial" panose="020B0604020202020204" pitchFamily="34" charset="0"/>
              </a:rPr>
              <a:pPr>
                <a:spcBef>
                  <a:spcPct val="0"/>
                </a:spcBef>
                <a:buFontTx/>
                <a:buNone/>
              </a:pPr>
              <a:t>109</a:t>
            </a:fld>
            <a:endParaRPr lang="tr-TR" altLang="tr-TR" sz="1200">
              <a:solidFill>
                <a:srgbClr val="898989"/>
              </a:solidFill>
              <a:latin typeface="Arial" panose="020B0604020202020204" pitchFamily="34" charset="0"/>
            </a:endParaRPr>
          </a:p>
        </p:txBody>
      </p:sp>
      <p:sp>
        <p:nvSpPr>
          <p:cNvPr id="72707" name="Rectangle 3">
            <a:extLst>
              <a:ext uri="{FF2B5EF4-FFF2-40B4-BE49-F238E27FC236}">
                <a16:creationId xmlns:a16="http://schemas.microsoft.com/office/drawing/2014/main" id="{C66EAB11-BB92-250C-98CC-BCAA5E29610C}"/>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2708" name="Rectangle 4">
            <a:extLst>
              <a:ext uri="{FF2B5EF4-FFF2-40B4-BE49-F238E27FC236}">
                <a16:creationId xmlns:a16="http://schemas.microsoft.com/office/drawing/2014/main" id="{F454BA71-10E1-46FA-8CAB-162B58C39996}"/>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2709" name="Rectangle 5">
            <a:extLst>
              <a:ext uri="{FF2B5EF4-FFF2-40B4-BE49-F238E27FC236}">
                <a16:creationId xmlns:a16="http://schemas.microsoft.com/office/drawing/2014/main" id="{00EA7317-30B8-2A65-7C3A-C029FE39537A}"/>
              </a:ext>
            </a:extLst>
          </p:cNvPr>
          <p:cNvSpPr>
            <a:spLocks noChangeArrowheads="1"/>
          </p:cNvSpPr>
          <p:nvPr/>
        </p:nvSpPr>
        <p:spPr bwMode="auto">
          <a:xfrm>
            <a:off x="4648200" y="2667000"/>
            <a:ext cx="5486400" cy="579438"/>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3200">
                <a:effectLst>
                  <a:outerShdw blurRad="38100" dist="38100" dir="2700000" algn="tl">
                    <a:srgbClr val="000000"/>
                  </a:outerShdw>
                </a:effectLst>
                <a:latin typeface="Tahoma" pitchFamily="34" charset="0"/>
                <a:cs typeface="Arial" charset="0"/>
              </a:rPr>
              <a:t>         </a:t>
            </a:r>
            <a:endParaRPr kumimoji="1" lang="tr-TR" sz="3200">
              <a:solidFill>
                <a:schemeClr val="accent2"/>
              </a:solidFill>
              <a:effectLst>
                <a:outerShdw blurRad="38100" dist="38100" dir="2700000" algn="tl">
                  <a:srgbClr val="000000"/>
                </a:outerShdw>
              </a:effectLst>
              <a:latin typeface="Tahoma" pitchFamily="34" charset="0"/>
              <a:cs typeface="Arial" charset="0"/>
            </a:endParaRPr>
          </a:p>
        </p:txBody>
      </p:sp>
      <p:graphicFrame>
        <p:nvGraphicFramePr>
          <p:cNvPr id="189448" name="Object 50">
            <a:extLst>
              <a:ext uri="{FF2B5EF4-FFF2-40B4-BE49-F238E27FC236}">
                <a16:creationId xmlns:a16="http://schemas.microsoft.com/office/drawing/2014/main" id="{82E003F2-5E0F-96F4-9E2D-FA3CA58436D2}"/>
              </a:ext>
            </a:extLst>
          </p:cNvPr>
          <p:cNvGraphicFramePr>
            <a:graphicFrameLocks noChangeAspect="1"/>
          </p:cNvGraphicFramePr>
          <p:nvPr/>
        </p:nvGraphicFramePr>
        <p:xfrm>
          <a:off x="5562600" y="2362200"/>
          <a:ext cx="1524000" cy="774700"/>
        </p:xfrm>
        <a:graphic>
          <a:graphicData uri="http://schemas.openxmlformats.org/presentationml/2006/ole">
            <mc:AlternateContent xmlns:mc="http://schemas.openxmlformats.org/markup-compatibility/2006">
              <mc:Choice xmlns:v="urn:schemas-microsoft-com:vml" Requires="v">
                <p:oleObj name="Klip" r:id="rId3" imgW="854050" imgH="851306" progId="MS_ClipArt_Gallery.2">
                  <p:embed/>
                </p:oleObj>
              </mc:Choice>
              <mc:Fallback>
                <p:oleObj name="Klip" r:id="rId3" imgW="854050" imgH="851306" progId="MS_ClipArt_Gallery.2">
                  <p:embed/>
                  <p:pic>
                    <p:nvPicPr>
                      <p:cNvPr id="189448" name="Object 50">
                        <a:extLst>
                          <a:ext uri="{FF2B5EF4-FFF2-40B4-BE49-F238E27FC236}">
                            <a16:creationId xmlns:a16="http://schemas.microsoft.com/office/drawing/2014/main" id="{82E003F2-5E0F-96F4-9E2D-FA3CA5843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362200"/>
                        <a:ext cx="15240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9449" name="Object 52">
            <a:extLst>
              <a:ext uri="{FF2B5EF4-FFF2-40B4-BE49-F238E27FC236}">
                <a16:creationId xmlns:a16="http://schemas.microsoft.com/office/drawing/2014/main" id="{558F718B-71C6-A95D-3C9F-3DAC8676E3F9}"/>
              </a:ext>
            </a:extLst>
          </p:cNvPr>
          <p:cNvGraphicFramePr>
            <a:graphicFrameLocks noChangeAspect="1"/>
          </p:cNvGraphicFramePr>
          <p:nvPr/>
        </p:nvGraphicFramePr>
        <p:xfrm>
          <a:off x="4267200" y="1295400"/>
          <a:ext cx="5181600" cy="1854200"/>
        </p:xfrm>
        <a:graphic>
          <a:graphicData uri="http://schemas.openxmlformats.org/presentationml/2006/ole">
            <mc:AlternateContent xmlns:mc="http://schemas.openxmlformats.org/markup-compatibility/2006">
              <mc:Choice xmlns:v="urn:schemas-microsoft-com:vml" Requires="v">
                <p:oleObj name="Klip" r:id="rId5" imgW="2414016" imgH="1854244" progId="MS_ClipArt_Gallery.2">
                  <p:embed/>
                </p:oleObj>
              </mc:Choice>
              <mc:Fallback>
                <p:oleObj name="Klip" r:id="rId5" imgW="2414016" imgH="1854244" progId="MS_ClipArt_Gallery.2">
                  <p:embed/>
                  <p:pic>
                    <p:nvPicPr>
                      <p:cNvPr id="189449" name="Object 52">
                        <a:extLst>
                          <a:ext uri="{FF2B5EF4-FFF2-40B4-BE49-F238E27FC236}">
                            <a16:creationId xmlns:a16="http://schemas.microsoft.com/office/drawing/2014/main" id="{558F718B-71C6-A95D-3C9F-3DAC8676E3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295400"/>
                        <a:ext cx="51816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57" name="Rectangle 53">
            <a:extLst>
              <a:ext uri="{FF2B5EF4-FFF2-40B4-BE49-F238E27FC236}">
                <a16:creationId xmlns:a16="http://schemas.microsoft.com/office/drawing/2014/main" id="{FEF7D981-2CCD-A482-CC86-3484DE5D710B}"/>
              </a:ext>
            </a:extLst>
          </p:cNvPr>
          <p:cNvSpPr>
            <a:spLocks noChangeArrowheads="1"/>
          </p:cNvSpPr>
          <p:nvPr/>
        </p:nvSpPr>
        <p:spPr bwMode="auto">
          <a:xfrm>
            <a:off x="1981200" y="3387726"/>
            <a:ext cx="8153400" cy="1323975"/>
          </a:xfrm>
          <a:prstGeom prst="rect">
            <a:avLst/>
          </a:prstGeom>
          <a:noFill/>
          <a:ln w="9525">
            <a:noFill/>
            <a:miter lim="800000"/>
            <a:headEnd/>
            <a:tailEnd/>
          </a:ln>
          <a:effectLst/>
        </p:spPr>
        <p:txBody>
          <a:bodyPr>
            <a:spAutoFit/>
          </a:bodyPr>
          <a:lstStyle/>
          <a:p>
            <a:pPr algn="ctr">
              <a:spcBef>
                <a:spcPct val="20000"/>
              </a:spcBef>
              <a:buClr>
                <a:schemeClr val="folHlink"/>
              </a:buClr>
              <a:buSzPct val="75000"/>
              <a:buFont typeface="Monotype Sorts" pitchFamily="2" charset="2"/>
              <a:buNone/>
              <a:defRPr/>
            </a:pPr>
            <a:r>
              <a:rPr kumimoji="1" lang="tr-TR" sz="4000" b="1" dirty="0">
                <a:solidFill>
                  <a:srgbClr val="FF00FF"/>
                </a:solidFill>
                <a:effectLst>
                  <a:outerShdw blurRad="38100" dist="38100" dir="2700000" algn="tl">
                    <a:srgbClr val="000000"/>
                  </a:outerShdw>
                </a:effectLst>
                <a:latin typeface="Tahoma" pitchFamily="34" charset="0"/>
                <a:cs typeface="Arial" charset="0"/>
              </a:rPr>
              <a:t>Bayram, yılbaşı gibi özel günleri daima hatırlayalım. </a:t>
            </a:r>
            <a:endParaRPr kumimoji="1" lang="tr-TR" sz="2800" b="1" dirty="0">
              <a:solidFill>
                <a:srgbClr val="FF00FF"/>
              </a:solidFill>
              <a:effectLst>
                <a:outerShdw blurRad="38100" dist="38100" dir="2700000" algn="tl">
                  <a:srgbClr val="000000"/>
                </a:outerShdw>
              </a:effectLst>
              <a:latin typeface="Tahoma" pitchFamily="34" charset="0"/>
              <a:cs typeface="Arial" charset="0"/>
            </a:endParaRPr>
          </a:p>
        </p:txBody>
      </p:sp>
      <p:sp>
        <p:nvSpPr>
          <p:cNvPr id="72758" name="Rectangle 54">
            <a:extLst>
              <a:ext uri="{FF2B5EF4-FFF2-40B4-BE49-F238E27FC236}">
                <a16:creationId xmlns:a16="http://schemas.microsoft.com/office/drawing/2014/main" id="{33E595FE-1CB9-F902-178A-3433A5F34D78}"/>
              </a:ext>
            </a:extLst>
          </p:cNvPr>
          <p:cNvSpPr>
            <a:spLocks noChangeArrowheads="1"/>
          </p:cNvSpPr>
          <p:nvPr/>
        </p:nvSpPr>
        <p:spPr bwMode="auto">
          <a:xfrm>
            <a:off x="2590800" y="4918076"/>
            <a:ext cx="8153400" cy="1077218"/>
          </a:xfrm>
          <a:prstGeom prst="rect">
            <a:avLst/>
          </a:prstGeom>
          <a:noFill/>
          <a:ln w="9525">
            <a:noFill/>
            <a:miter lim="800000"/>
            <a:headEnd/>
            <a:tailEnd/>
          </a:ln>
          <a:effectLst/>
        </p:spPr>
        <p:txBody>
          <a:bodyPr wrap="square">
            <a:spAutoFit/>
          </a:bodyPr>
          <a:lstStyle/>
          <a:p>
            <a:pPr algn="ctr" eaLnBrk="1" hangingPunct="1">
              <a:buClr>
                <a:srgbClr val="FF0066"/>
              </a:buClr>
              <a:buFont typeface="Wingdings" pitchFamily="2" charset="2"/>
              <a:buNone/>
              <a:defRPr/>
            </a:pPr>
            <a:r>
              <a:rPr kumimoji="1" lang="tr-TR" sz="3200" b="1" dirty="0">
                <a:solidFill>
                  <a:schemeClr val="accent2"/>
                </a:solidFill>
                <a:effectLst>
                  <a:outerShdw blurRad="38100" dist="38100" dir="2700000" algn="tl">
                    <a:srgbClr val="000000"/>
                  </a:outerShdw>
                </a:effectLst>
                <a:latin typeface="Tahoma" pitchFamily="34" charset="0"/>
                <a:cs typeface="Arial" charset="0"/>
              </a:rPr>
              <a:t>Nezaket her kapıyı açar,</a:t>
            </a:r>
            <a:br>
              <a:rPr kumimoji="1" lang="tr-TR" sz="3200" b="1" dirty="0">
                <a:solidFill>
                  <a:schemeClr val="accent2"/>
                </a:solidFill>
                <a:effectLst>
                  <a:outerShdw blurRad="38100" dist="38100" dir="2700000" algn="tl">
                    <a:srgbClr val="000000"/>
                  </a:outerShdw>
                </a:effectLst>
                <a:latin typeface="Tahoma" pitchFamily="34" charset="0"/>
                <a:cs typeface="Arial" charset="0"/>
              </a:rPr>
            </a:br>
            <a:r>
              <a:rPr kumimoji="1" lang="tr-TR" sz="3200" b="1" dirty="0">
                <a:solidFill>
                  <a:schemeClr val="accent2"/>
                </a:solidFill>
                <a:effectLst>
                  <a:outerShdw blurRad="38100" dist="38100" dir="2700000" algn="tl">
                    <a:srgbClr val="000000"/>
                  </a:outerShdw>
                </a:effectLst>
                <a:latin typeface="Tahoma" pitchFamily="34" charset="0"/>
                <a:cs typeface="Arial" charset="0"/>
              </a:rPr>
              <a:t>Hatırlanmak herkesin hoşuna gider</a:t>
            </a:r>
          </a:p>
        </p:txBody>
      </p:sp>
      <p:sp>
        <p:nvSpPr>
          <p:cNvPr id="189452" name="12 Başlık">
            <a:extLst>
              <a:ext uri="{FF2B5EF4-FFF2-40B4-BE49-F238E27FC236}">
                <a16:creationId xmlns:a16="http://schemas.microsoft.com/office/drawing/2014/main" id="{7F5CD6C7-AA3A-B310-3B9E-4B25C54851D0}"/>
              </a:ext>
            </a:extLst>
          </p:cNvPr>
          <p:cNvSpPr>
            <a:spLocks noGrp="1"/>
          </p:cNvSpPr>
          <p:nvPr>
            <p:ph type="title"/>
          </p:nvPr>
        </p:nvSpPr>
        <p:spPr>
          <a:xfrm>
            <a:off x="1168400" y="315912"/>
            <a:ext cx="9053513" cy="531814"/>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Veri Yer Tutucusu">
            <a:extLst>
              <a:ext uri="{FF2B5EF4-FFF2-40B4-BE49-F238E27FC236}">
                <a16:creationId xmlns:a16="http://schemas.microsoft.com/office/drawing/2014/main" id="{A193A7E0-4A24-C038-A1F2-8DC3F2FA12FE}"/>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B348E548-F74D-4169-83A7-9A09B7CE266C}" type="datetime8">
              <a:rPr lang="tr-TR" smtClean="0"/>
              <a:t>4.09.2025 23:10</a:t>
            </a:fld>
            <a:endParaRPr lang="tr-TR"/>
          </a:p>
        </p:txBody>
      </p:sp>
      <p:sp>
        <p:nvSpPr>
          <p:cNvPr id="27651" name="2 Altbilgi Yer Tutucusu">
            <a:extLst>
              <a:ext uri="{FF2B5EF4-FFF2-40B4-BE49-F238E27FC236}">
                <a16:creationId xmlns:a16="http://schemas.microsoft.com/office/drawing/2014/main" id="{8094E787-E0B4-C8E8-6F07-52DBDB8FF004}"/>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26628" name="3 Slayt Numarası Yer Tutucusu">
            <a:extLst>
              <a:ext uri="{FF2B5EF4-FFF2-40B4-BE49-F238E27FC236}">
                <a16:creationId xmlns:a16="http://schemas.microsoft.com/office/drawing/2014/main" id="{04103E8A-23F3-1EDE-A103-19947869BE2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0C6BB9-CFE9-4292-A37B-68A8024CD432}" type="slidenum">
              <a:rPr lang="tr-TR" altLang="tr-TR" sz="1200">
                <a:solidFill>
                  <a:srgbClr val="898989"/>
                </a:solidFill>
                <a:latin typeface="Arial" panose="020B0604020202020204" pitchFamily="34" charset="0"/>
              </a:rPr>
              <a:pPr>
                <a:spcBef>
                  <a:spcPct val="0"/>
                </a:spcBef>
                <a:buFontTx/>
                <a:buNone/>
              </a:pPr>
              <a:t>11</a:t>
            </a:fld>
            <a:endParaRPr lang="tr-TR" altLang="tr-TR" sz="1200">
              <a:solidFill>
                <a:srgbClr val="898989"/>
              </a:solidFill>
              <a:latin typeface="Arial" panose="020B0604020202020204" pitchFamily="34" charset="0"/>
            </a:endParaRPr>
          </a:p>
        </p:txBody>
      </p:sp>
      <p:sp>
        <p:nvSpPr>
          <p:cNvPr id="26629" name="Rectangle 3">
            <a:extLst>
              <a:ext uri="{FF2B5EF4-FFF2-40B4-BE49-F238E27FC236}">
                <a16:creationId xmlns:a16="http://schemas.microsoft.com/office/drawing/2014/main" id="{03171721-8BCD-1141-22DE-C92116E9EE0B}"/>
              </a:ext>
            </a:extLst>
          </p:cNvPr>
          <p:cNvSpPr>
            <a:spLocks noChangeArrowheads="1"/>
          </p:cNvSpPr>
          <p:nvPr/>
        </p:nvSpPr>
        <p:spPr bwMode="auto">
          <a:xfrm>
            <a:off x="4087813" y="1616075"/>
            <a:ext cx="4017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26630" name="Text Box 6">
            <a:extLst>
              <a:ext uri="{FF2B5EF4-FFF2-40B4-BE49-F238E27FC236}">
                <a16:creationId xmlns:a16="http://schemas.microsoft.com/office/drawing/2014/main" id="{8C1FF806-014E-D059-4BFA-49C5E2237E2C}"/>
              </a:ext>
            </a:extLst>
          </p:cNvPr>
          <p:cNvSpPr txBox="1">
            <a:spLocks noChangeArrowheads="1"/>
          </p:cNvSpPr>
          <p:nvPr/>
        </p:nvSpPr>
        <p:spPr bwMode="auto">
          <a:xfrm>
            <a:off x="846667" y="136525"/>
            <a:ext cx="10515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tr-TR" altLang="tr-TR" sz="4400" dirty="0">
                <a:solidFill>
                  <a:srgbClr val="A50021"/>
                </a:solidFill>
                <a:latin typeface="Times New Roman" panose="02020603050405020304" pitchFamily="18" charset="0"/>
              </a:rPr>
              <a:t>İnsanların birbirlerini tanımaları, anlaşmaları; duyguların, düşünce ve fikirlerin paylaşılması ile gerçekleşir. </a:t>
            </a:r>
          </a:p>
        </p:txBody>
      </p:sp>
      <p:sp>
        <p:nvSpPr>
          <p:cNvPr id="26631" name="Rectangle 8">
            <a:extLst>
              <a:ext uri="{FF2B5EF4-FFF2-40B4-BE49-F238E27FC236}">
                <a16:creationId xmlns:a16="http://schemas.microsoft.com/office/drawing/2014/main" id="{C061F90D-0F32-6CA8-7369-64B7EAC3B0F3}"/>
              </a:ext>
            </a:extLst>
          </p:cNvPr>
          <p:cNvSpPr>
            <a:spLocks noChangeArrowheads="1"/>
          </p:cNvSpPr>
          <p:nvPr/>
        </p:nvSpPr>
        <p:spPr bwMode="auto">
          <a:xfrm>
            <a:off x="4087813" y="1616075"/>
            <a:ext cx="4017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pic>
        <p:nvPicPr>
          <p:cNvPr id="26632" name="Picture 13" descr="C:\Users\user\Pictures\MEVLANA İLETİŞİM.jpg">
            <a:extLst>
              <a:ext uri="{FF2B5EF4-FFF2-40B4-BE49-F238E27FC236}">
                <a16:creationId xmlns:a16="http://schemas.microsoft.com/office/drawing/2014/main" id="{7747D14A-B4E1-CD19-B024-C5F6106E5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260183"/>
            <a:ext cx="10388600" cy="365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3 Veri Yer Tutucusu">
            <a:extLst>
              <a:ext uri="{FF2B5EF4-FFF2-40B4-BE49-F238E27FC236}">
                <a16:creationId xmlns:a16="http://schemas.microsoft.com/office/drawing/2014/main" id="{C11C9FBA-C043-C7E6-C777-F014EEC73D94}"/>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9315D12A-0632-4001-85B4-C557A76DE6E3}" type="datetime8">
              <a:rPr lang="tr-TR" smtClean="0"/>
              <a:t>4.09.2025 23:10</a:t>
            </a:fld>
            <a:endParaRPr lang="tr-TR"/>
          </a:p>
        </p:txBody>
      </p:sp>
      <p:sp>
        <p:nvSpPr>
          <p:cNvPr id="14341" name="4 Altbilgi Yer Tutucusu">
            <a:extLst>
              <a:ext uri="{FF2B5EF4-FFF2-40B4-BE49-F238E27FC236}">
                <a16:creationId xmlns:a16="http://schemas.microsoft.com/office/drawing/2014/main" id="{5A222CB0-DED7-BD2A-D6B4-BA160109C131}"/>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91492" name="5 Slayt Numarası Yer Tutucusu">
            <a:extLst>
              <a:ext uri="{FF2B5EF4-FFF2-40B4-BE49-F238E27FC236}">
                <a16:creationId xmlns:a16="http://schemas.microsoft.com/office/drawing/2014/main" id="{D224EEFE-11EC-7632-5E5E-BA47ED69C10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82456B-8782-4441-8584-830FB0A3D743}" type="slidenum">
              <a:rPr lang="tr-TR" altLang="tr-TR" sz="1200">
                <a:solidFill>
                  <a:srgbClr val="898989"/>
                </a:solidFill>
                <a:latin typeface="Arial" panose="020B0604020202020204" pitchFamily="34" charset="0"/>
              </a:rPr>
              <a:pPr>
                <a:spcBef>
                  <a:spcPct val="0"/>
                </a:spcBef>
                <a:buFontTx/>
                <a:buNone/>
              </a:pPr>
              <a:t>110</a:t>
            </a:fld>
            <a:endParaRPr lang="tr-TR" altLang="tr-TR" sz="1200">
              <a:solidFill>
                <a:srgbClr val="898989"/>
              </a:solidFill>
              <a:latin typeface="Arial" panose="020B0604020202020204" pitchFamily="34" charset="0"/>
            </a:endParaRPr>
          </a:p>
        </p:txBody>
      </p:sp>
      <p:sp>
        <p:nvSpPr>
          <p:cNvPr id="73731" name="Rectangle 3">
            <a:extLst>
              <a:ext uri="{FF2B5EF4-FFF2-40B4-BE49-F238E27FC236}">
                <a16:creationId xmlns:a16="http://schemas.microsoft.com/office/drawing/2014/main" id="{32C0BFB3-BC17-E851-1838-B0E2A4C05C04}"/>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3732" name="Rectangle 4">
            <a:extLst>
              <a:ext uri="{FF2B5EF4-FFF2-40B4-BE49-F238E27FC236}">
                <a16:creationId xmlns:a16="http://schemas.microsoft.com/office/drawing/2014/main" id="{9BD1DC5D-4AA3-3EB9-B142-3286D4C939BB}"/>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3733" name="Rectangle 5">
            <a:extLst>
              <a:ext uri="{FF2B5EF4-FFF2-40B4-BE49-F238E27FC236}">
                <a16:creationId xmlns:a16="http://schemas.microsoft.com/office/drawing/2014/main" id="{DF7A0BD7-E59D-A46B-8DDF-862B86E0C4ED}"/>
              </a:ext>
            </a:extLst>
          </p:cNvPr>
          <p:cNvSpPr>
            <a:spLocks noChangeArrowheads="1"/>
          </p:cNvSpPr>
          <p:nvPr/>
        </p:nvSpPr>
        <p:spPr bwMode="auto">
          <a:xfrm>
            <a:off x="4648200" y="2667000"/>
            <a:ext cx="5486400" cy="579438"/>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3200">
                <a:effectLst>
                  <a:outerShdw blurRad="38100" dist="38100" dir="2700000" algn="tl">
                    <a:srgbClr val="000000"/>
                  </a:outerShdw>
                </a:effectLst>
                <a:latin typeface="Tahoma" pitchFamily="34" charset="0"/>
                <a:cs typeface="Arial" charset="0"/>
              </a:rPr>
              <a:t>         </a:t>
            </a:r>
            <a:endParaRPr kumimoji="1" lang="tr-TR" sz="3200">
              <a:solidFill>
                <a:schemeClr val="accent2"/>
              </a:solidFill>
              <a:effectLst>
                <a:outerShdw blurRad="38100" dist="38100" dir="2700000" algn="tl">
                  <a:srgbClr val="000000"/>
                </a:outerShdw>
              </a:effectLst>
              <a:latin typeface="Tahoma" pitchFamily="34" charset="0"/>
              <a:cs typeface="Arial" charset="0"/>
            </a:endParaRPr>
          </a:p>
        </p:txBody>
      </p:sp>
      <p:graphicFrame>
        <p:nvGraphicFramePr>
          <p:cNvPr id="191496" name="Object 10">
            <a:extLst>
              <a:ext uri="{FF2B5EF4-FFF2-40B4-BE49-F238E27FC236}">
                <a16:creationId xmlns:a16="http://schemas.microsoft.com/office/drawing/2014/main" id="{1962A1CF-10F2-632D-A38E-F62628D3AD31}"/>
              </a:ext>
            </a:extLst>
          </p:cNvPr>
          <p:cNvGraphicFramePr>
            <a:graphicFrameLocks noChangeAspect="1"/>
          </p:cNvGraphicFramePr>
          <p:nvPr/>
        </p:nvGraphicFramePr>
        <p:xfrm>
          <a:off x="1828800" y="1397000"/>
          <a:ext cx="1765300" cy="2108200"/>
        </p:xfrm>
        <a:graphic>
          <a:graphicData uri="http://schemas.openxmlformats.org/presentationml/2006/ole">
            <mc:AlternateContent xmlns:mc="http://schemas.openxmlformats.org/markup-compatibility/2006">
              <mc:Choice xmlns:v="urn:schemas-microsoft-com:vml" Requires="v">
                <p:oleObj name="Klip" r:id="rId3" imgW="1765300" imgH="2108200" progId="MS_ClipArt_Gallery.2">
                  <p:embed/>
                </p:oleObj>
              </mc:Choice>
              <mc:Fallback>
                <p:oleObj name="Klip" r:id="rId3" imgW="1765300" imgH="2108200" progId="MS_ClipArt_Gallery.2">
                  <p:embed/>
                  <p:pic>
                    <p:nvPicPr>
                      <p:cNvPr id="191496" name="Object 10">
                        <a:extLst>
                          <a:ext uri="{FF2B5EF4-FFF2-40B4-BE49-F238E27FC236}">
                            <a16:creationId xmlns:a16="http://schemas.microsoft.com/office/drawing/2014/main" id="{1962A1CF-10F2-632D-A38E-F62628D3A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97000"/>
                        <a:ext cx="17653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9" name="Rectangle 11">
            <a:extLst>
              <a:ext uri="{FF2B5EF4-FFF2-40B4-BE49-F238E27FC236}">
                <a16:creationId xmlns:a16="http://schemas.microsoft.com/office/drawing/2014/main" id="{62C8CF47-210D-C0E4-F04A-673ED6799D23}"/>
              </a:ext>
            </a:extLst>
          </p:cNvPr>
          <p:cNvSpPr>
            <a:spLocks noChangeArrowheads="1"/>
          </p:cNvSpPr>
          <p:nvPr/>
        </p:nvSpPr>
        <p:spPr bwMode="auto">
          <a:xfrm>
            <a:off x="3505200" y="1676400"/>
            <a:ext cx="6477000" cy="1570038"/>
          </a:xfrm>
          <a:prstGeom prst="rect">
            <a:avLst/>
          </a:prstGeom>
          <a:noFill/>
          <a:ln w="9525">
            <a:noFill/>
            <a:miter lim="800000"/>
            <a:headEnd/>
            <a:tailEnd/>
          </a:ln>
          <a:effectLst/>
        </p:spPr>
        <p:txBody>
          <a:bodyPr>
            <a:spAutoFit/>
          </a:bodyPr>
          <a:lstStyle/>
          <a:p>
            <a:pPr eaLnBrk="1" hangingPunct="1">
              <a:defRPr/>
            </a:pPr>
            <a:r>
              <a:rPr kumimoji="1" lang="tr-TR" sz="3200" dirty="0">
                <a:solidFill>
                  <a:srgbClr val="000000"/>
                </a:solidFill>
                <a:effectLst>
                  <a:outerShdw blurRad="38100" dist="38100" dir="2700000" algn="tl">
                    <a:srgbClr val="FFFFFF"/>
                  </a:outerShdw>
                </a:effectLst>
                <a:latin typeface="Tahoma" pitchFamily="34" charset="0"/>
                <a:cs typeface="Arial" charset="0"/>
              </a:rPr>
              <a:t>engeli, sağlıklı, tutarlı ve mutlu kısacası </a:t>
            </a:r>
            <a:r>
              <a:rPr kumimoji="1" lang="tr-TR" sz="3200" dirty="0">
                <a:solidFill>
                  <a:srgbClr val="FF0000"/>
                </a:solidFill>
                <a:effectLst>
                  <a:outerShdw blurRad="38100" dist="38100" dir="2700000" algn="tl">
                    <a:srgbClr val="000000"/>
                  </a:outerShdw>
                </a:effectLst>
                <a:latin typeface="Tahoma" pitchFamily="34" charset="0"/>
                <a:cs typeface="Arial" charset="0"/>
              </a:rPr>
              <a:t>ÖRNEK</a:t>
            </a:r>
            <a:r>
              <a:rPr kumimoji="1" lang="tr-TR" sz="3200" dirty="0">
                <a:solidFill>
                  <a:srgbClr val="000000"/>
                </a:solidFill>
                <a:effectLst>
                  <a:outerShdw blurRad="38100" dist="38100" dir="2700000" algn="tl">
                    <a:srgbClr val="FFFFFF"/>
                  </a:outerShdw>
                </a:effectLst>
                <a:latin typeface="Tahoma" pitchFamily="34" charset="0"/>
                <a:cs typeface="Arial" charset="0"/>
              </a:rPr>
              <a:t> bir </a:t>
            </a:r>
            <a:r>
              <a:rPr kumimoji="1" lang="tr-TR" sz="3200" dirty="0">
                <a:solidFill>
                  <a:srgbClr val="FF0000"/>
                </a:solidFill>
                <a:effectLst>
                  <a:outerShdw blurRad="38100" dist="38100" dir="2700000" algn="tl">
                    <a:srgbClr val="000000"/>
                  </a:outerShdw>
                </a:effectLst>
                <a:latin typeface="Tahoma" pitchFamily="34" charset="0"/>
                <a:cs typeface="Arial" charset="0"/>
              </a:rPr>
              <a:t>aile yaşamımız</a:t>
            </a:r>
            <a:r>
              <a:rPr kumimoji="1" lang="tr-TR" sz="3200" dirty="0">
                <a:solidFill>
                  <a:srgbClr val="000000"/>
                </a:solidFill>
                <a:effectLst>
                  <a:outerShdw blurRad="38100" dist="38100" dir="2700000" algn="tl">
                    <a:srgbClr val="FFFFFF"/>
                  </a:outerShdw>
                </a:effectLst>
                <a:latin typeface="Tahoma" pitchFamily="34" charset="0"/>
                <a:cs typeface="Arial" charset="0"/>
              </a:rPr>
              <a:t> olduğunu ortaya koyalım.</a:t>
            </a:r>
          </a:p>
        </p:txBody>
      </p:sp>
      <p:sp>
        <p:nvSpPr>
          <p:cNvPr id="73740" name="Rectangle 12">
            <a:extLst>
              <a:ext uri="{FF2B5EF4-FFF2-40B4-BE49-F238E27FC236}">
                <a16:creationId xmlns:a16="http://schemas.microsoft.com/office/drawing/2014/main" id="{84627F72-15B7-0144-76ED-83DB915B9B5A}"/>
              </a:ext>
            </a:extLst>
          </p:cNvPr>
          <p:cNvSpPr>
            <a:spLocks noChangeArrowheads="1"/>
          </p:cNvSpPr>
          <p:nvPr/>
        </p:nvSpPr>
        <p:spPr bwMode="auto">
          <a:xfrm>
            <a:off x="1981201" y="3638550"/>
            <a:ext cx="8240713" cy="2584450"/>
          </a:xfrm>
          <a:prstGeom prst="rect">
            <a:avLst/>
          </a:prstGeom>
          <a:noFill/>
          <a:ln w="9525">
            <a:noFill/>
            <a:miter lim="800000"/>
            <a:headEnd/>
            <a:tailEnd/>
          </a:ln>
          <a:effectLst/>
        </p:spPr>
        <p:txBody>
          <a:bodyPr>
            <a:spAutoFit/>
          </a:bodyPr>
          <a:lstStyle/>
          <a:p>
            <a:pPr algn="ctr">
              <a:spcBef>
                <a:spcPct val="50000"/>
              </a:spcBef>
              <a:buClr>
                <a:schemeClr val="folHlink"/>
              </a:buClr>
              <a:buSzPct val="75000"/>
              <a:buFont typeface="Monotype Sorts" pitchFamily="2" charset="2"/>
              <a:buChar char="n"/>
              <a:defRPr/>
            </a:pPr>
            <a:r>
              <a:rPr kumimoji="1" lang="tr-TR" sz="3600" dirty="0">
                <a:solidFill>
                  <a:schemeClr val="accent2"/>
                </a:solidFill>
                <a:effectLst>
                  <a:outerShdw blurRad="38100" dist="38100" dir="2700000" algn="tl">
                    <a:srgbClr val="000000"/>
                  </a:outerShdw>
                </a:effectLst>
                <a:latin typeface="Tahoma" pitchFamily="34" charset="0"/>
                <a:cs typeface="Arial" charset="0"/>
              </a:rPr>
              <a:t>Bu durum üstlerimizin bize olan güven ve   saygınlığını artırır.</a:t>
            </a:r>
          </a:p>
          <a:p>
            <a:pPr algn="ctr">
              <a:spcBef>
                <a:spcPct val="50000"/>
              </a:spcBef>
              <a:buClr>
                <a:schemeClr val="folHlink"/>
              </a:buClr>
              <a:buSzPct val="75000"/>
              <a:buFont typeface="Monotype Sorts" pitchFamily="2" charset="2"/>
              <a:buChar char="n"/>
              <a:defRPr/>
            </a:pPr>
            <a:r>
              <a:rPr kumimoji="1" lang="tr-TR" sz="3600" dirty="0">
                <a:solidFill>
                  <a:schemeClr val="accent2"/>
                </a:solidFill>
                <a:effectLst>
                  <a:outerShdw blurRad="38100" dist="38100" dir="2700000" algn="tl">
                    <a:srgbClr val="000000"/>
                  </a:outerShdw>
                </a:effectLst>
                <a:latin typeface="Tahoma" pitchFamily="34" charset="0"/>
                <a:cs typeface="Arial" charset="0"/>
              </a:rPr>
              <a:t>Amirimiz tarafından korunmamızı sağlar.</a:t>
            </a:r>
          </a:p>
        </p:txBody>
      </p:sp>
      <p:sp>
        <p:nvSpPr>
          <p:cNvPr id="191499" name="11 Başlık">
            <a:extLst>
              <a:ext uri="{FF2B5EF4-FFF2-40B4-BE49-F238E27FC236}">
                <a16:creationId xmlns:a16="http://schemas.microsoft.com/office/drawing/2014/main" id="{B5F20B10-88B6-8E99-AFEA-15E608BF58BE}"/>
              </a:ext>
            </a:extLst>
          </p:cNvPr>
          <p:cNvSpPr>
            <a:spLocks noGrp="1"/>
          </p:cNvSpPr>
          <p:nvPr>
            <p:ph type="title"/>
          </p:nvPr>
        </p:nvSpPr>
        <p:spPr>
          <a:xfrm>
            <a:off x="838201" y="300038"/>
            <a:ext cx="9383714" cy="984250"/>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3 Veri Yer Tutucusu">
            <a:extLst>
              <a:ext uri="{FF2B5EF4-FFF2-40B4-BE49-F238E27FC236}">
                <a16:creationId xmlns:a16="http://schemas.microsoft.com/office/drawing/2014/main" id="{0B2588BE-9DF0-6549-0DF8-508A74F9AFF3}"/>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64F03944-2B05-4B8F-9C9C-8CB09895DBF3}" type="datetime8">
              <a:rPr lang="tr-TR" smtClean="0"/>
              <a:t>4.09.2025 23:10</a:t>
            </a:fld>
            <a:endParaRPr lang="tr-TR"/>
          </a:p>
        </p:txBody>
      </p:sp>
      <p:sp>
        <p:nvSpPr>
          <p:cNvPr id="15367" name="4 Altbilgi Yer Tutucusu">
            <a:extLst>
              <a:ext uri="{FF2B5EF4-FFF2-40B4-BE49-F238E27FC236}">
                <a16:creationId xmlns:a16="http://schemas.microsoft.com/office/drawing/2014/main" id="{3A8B0278-33A5-2AD4-2963-1842291C7BAD}"/>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93540" name="5 Slayt Numarası Yer Tutucusu">
            <a:extLst>
              <a:ext uri="{FF2B5EF4-FFF2-40B4-BE49-F238E27FC236}">
                <a16:creationId xmlns:a16="http://schemas.microsoft.com/office/drawing/2014/main" id="{AE5416E0-A2DA-4A00-81EB-8D2DCF43857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88F9D3-5625-4DBE-ACF4-C3D4803242FB}" type="slidenum">
              <a:rPr lang="tr-TR" altLang="tr-TR" sz="1200">
                <a:solidFill>
                  <a:srgbClr val="898989"/>
                </a:solidFill>
                <a:latin typeface="Arial" panose="020B0604020202020204" pitchFamily="34" charset="0"/>
              </a:rPr>
              <a:pPr>
                <a:spcBef>
                  <a:spcPct val="0"/>
                </a:spcBef>
                <a:buFontTx/>
                <a:buNone/>
              </a:pPr>
              <a:t>111</a:t>
            </a:fld>
            <a:endParaRPr lang="tr-TR" altLang="tr-TR" sz="1200">
              <a:solidFill>
                <a:srgbClr val="898989"/>
              </a:solidFill>
              <a:latin typeface="Arial" panose="020B0604020202020204" pitchFamily="34" charset="0"/>
            </a:endParaRPr>
          </a:p>
        </p:txBody>
      </p:sp>
      <p:sp>
        <p:nvSpPr>
          <p:cNvPr id="74755" name="Rectangle 3">
            <a:extLst>
              <a:ext uri="{FF2B5EF4-FFF2-40B4-BE49-F238E27FC236}">
                <a16:creationId xmlns:a16="http://schemas.microsoft.com/office/drawing/2014/main" id="{5F7B4BF8-FD74-07FB-7535-BB437D6EC219}"/>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4756" name="Rectangle 4">
            <a:extLst>
              <a:ext uri="{FF2B5EF4-FFF2-40B4-BE49-F238E27FC236}">
                <a16:creationId xmlns:a16="http://schemas.microsoft.com/office/drawing/2014/main" id="{20714360-53E1-FEDD-5422-F4F70BE40813}"/>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4757" name="Rectangle 5">
            <a:extLst>
              <a:ext uri="{FF2B5EF4-FFF2-40B4-BE49-F238E27FC236}">
                <a16:creationId xmlns:a16="http://schemas.microsoft.com/office/drawing/2014/main" id="{8FEB5442-CBC6-8052-6EE3-007B79A47DFC}"/>
              </a:ext>
            </a:extLst>
          </p:cNvPr>
          <p:cNvSpPr>
            <a:spLocks noChangeArrowheads="1"/>
          </p:cNvSpPr>
          <p:nvPr/>
        </p:nvSpPr>
        <p:spPr bwMode="auto">
          <a:xfrm>
            <a:off x="4648200" y="2667000"/>
            <a:ext cx="5486400" cy="579438"/>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3200">
                <a:effectLst>
                  <a:outerShdw blurRad="38100" dist="38100" dir="2700000" algn="tl">
                    <a:srgbClr val="000000"/>
                  </a:outerShdw>
                </a:effectLst>
                <a:latin typeface="Tahoma" pitchFamily="34" charset="0"/>
                <a:cs typeface="Arial" charset="0"/>
              </a:rPr>
              <a:t>         </a:t>
            </a:r>
            <a:endParaRPr kumimoji="1" lang="tr-TR" sz="3200">
              <a:solidFill>
                <a:schemeClr val="accent2"/>
              </a:solidFill>
              <a:effectLst>
                <a:outerShdw blurRad="38100" dist="38100" dir="2700000" algn="tl">
                  <a:srgbClr val="000000"/>
                </a:outerShdw>
              </a:effectLst>
              <a:latin typeface="Tahoma" pitchFamily="34" charset="0"/>
              <a:cs typeface="Arial" charset="0"/>
            </a:endParaRPr>
          </a:p>
        </p:txBody>
      </p:sp>
      <p:graphicFrame>
        <p:nvGraphicFramePr>
          <p:cNvPr id="193544" name="Object 9">
            <a:extLst>
              <a:ext uri="{FF2B5EF4-FFF2-40B4-BE49-F238E27FC236}">
                <a16:creationId xmlns:a16="http://schemas.microsoft.com/office/drawing/2014/main" id="{5A462745-90F1-8DEF-8095-8B63FADC4E42}"/>
              </a:ext>
            </a:extLst>
          </p:cNvPr>
          <p:cNvGraphicFramePr>
            <a:graphicFrameLocks noChangeAspect="1"/>
          </p:cNvGraphicFramePr>
          <p:nvPr/>
        </p:nvGraphicFramePr>
        <p:xfrm>
          <a:off x="1905001" y="1484314"/>
          <a:ext cx="2263775" cy="2217737"/>
        </p:xfrm>
        <a:graphic>
          <a:graphicData uri="http://schemas.openxmlformats.org/presentationml/2006/ole">
            <mc:AlternateContent xmlns:mc="http://schemas.openxmlformats.org/markup-compatibility/2006">
              <mc:Choice xmlns:v="urn:schemas-microsoft-com:vml" Requires="v">
                <p:oleObj name="Klip" r:id="rId3" imgW="2263775" imgH="2025650" progId="MS_ClipArt_Gallery.2">
                  <p:embed/>
                </p:oleObj>
              </mc:Choice>
              <mc:Fallback>
                <p:oleObj name="Klip" r:id="rId3" imgW="2263775" imgH="2025650" progId="MS_ClipArt_Gallery.2">
                  <p:embed/>
                  <p:pic>
                    <p:nvPicPr>
                      <p:cNvPr id="193544" name="Object 9">
                        <a:extLst>
                          <a:ext uri="{FF2B5EF4-FFF2-40B4-BE49-F238E27FC236}">
                            <a16:creationId xmlns:a16="http://schemas.microsoft.com/office/drawing/2014/main" id="{5A462745-90F1-8DEF-8095-8B63FADC4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484314"/>
                        <a:ext cx="2263775" cy="221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2" name="Rectangle 10">
            <a:extLst>
              <a:ext uri="{FF2B5EF4-FFF2-40B4-BE49-F238E27FC236}">
                <a16:creationId xmlns:a16="http://schemas.microsoft.com/office/drawing/2014/main" id="{62CF7AE3-18A8-73CB-5369-2D2D17889E3E}"/>
              </a:ext>
            </a:extLst>
          </p:cNvPr>
          <p:cNvSpPr>
            <a:spLocks noChangeArrowheads="1"/>
          </p:cNvSpPr>
          <p:nvPr/>
        </p:nvSpPr>
        <p:spPr bwMode="auto">
          <a:xfrm>
            <a:off x="3809999" y="1122363"/>
            <a:ext cx="7230533" cy="1815882"/>
          </a:xfrm>
          <a:prstGeom prst="rect">
            <a:avLst/>
          </a:prstGeom>
          <a:noFill/>
          <a:ln w="9525">
            <a:noFill/>
            <a:miter lim="800000"/>
            <a:headEnd/>
            <a:tailEnd/>
          </a:ln>
          <a:effectLst/>
        </p:spPr>
        <p:txBody>
          <a:bodyPr wrap="square">
            <a:spAutoFit/>
          </a:bodyPr>
          <a:lstStyle/>
          <a:p>
            <a:pPr algn="ctr" eaLnBrk="1" hangingPunct="1">
              <a:defRPr/>
            </a:pPr>
            <a:r>
              <a:rPr kumimoji="1" lang="tr-TR" sz="2800" b="1" dirty="0">
                <a:solidFill>
                  <a:schemeClr val="accent2"/>
                </a:solidFill>
                <a:effectLst>
                  <a:outerShdw blurRad="38100" dist="38100" dir="2700000" algn="tl">
                    <a:srgbClr val="000000"/>
                  </a:outerShdw>
                </a:effectLst>
                <a:latin typeface="Tahoma" pitchFamily="34" charset="0"/>
                <a:cs typeface="Arial" charset="0"/>
              </a:rPr>
              <a:t>İşimizi </a:t>
            </a:r>
            <a:r>
              <a:rPr kumimoji="1" lang="tr-TR" sz="2800" b="1" dirty="0">
                <a:solidFill>
                  <a:srgbClr val="FF00FF"/>
                </a:solidFill>
                <a:effectLst>
                  <a:outerShdw blurRad="38100" dist="38100" dir="2700000" algn="tl">
                    <a:srgbClr val="000000"/>
                  </a:outerShdw>
                </a:effectLst>
                <a:latin typeface="Tahoma" pitchFamily="34" charset="0"/>
                <a:cs typeface="Arial" charset="0"/>
              </a:rPr>
              <a:t>sevelim</a:t>
            </a:r>
            <a:r>
              <a:rPr kumimoji="1" lang="tr-TR" sz="2800" b="1" dirty="0">
                <a:solidFill>
                  <a:schemeClr val="accent2"/>
                </a:solidFill>
                <a:effectLst>
                  <a:outerShdw blurRad="38100" dist="38100" dir="2700000" algn="tl">
                    <a:srgbClr val="000000"/>
                  </a:outerShdw>
                </a:effectLst>
                <a:latin typeface="Tahoma" pitchFamily="34" charset="0"/>
                <a:cs typeface="Arial" charset="0"/>
              </a:rPr>
              <a:t>! Coşku ile yapalım!</a:t>
            </a:r>
            <a:br>
              <a:rPr kumimoji="1" lang="tr-TR" sz="2800" b="1" dirty="0">
                <a:solidFill>
                  <a:schemeClr val="accent2"/>
                </a:solidFill>
                <a:effectLst>
                  <a:outerShdw blurRad="38100" dist="38100" dir="2700000" algn="tl">
                    <a:srgbClr val="000000"/>
                  </a:outerShdw>
                </a:effectLst>
                <a:latin typeface="Tahoma" pitchFamily="34" charset="0"/>
                <a:cs typeface="Arial" charset="0"/>
              </a:rPr>
            </a:br>
            <a:r>
              <a:rPr kumimoji="1" lang="tr-TR" sz="2800" b="1" dirty="0">
                <a:solidFill>
                  <a:schemeClr val="accent2"/>
                </a:solidFill>
                <a:effectLst>
                  <a:outerShdw blurRad="38100" dist="38100" dir="2700000" algn="tl">
                    <a:srgbClr val="000000"/>
                  </a:outerShdw>
                </a:effectLst>
                <a:latin typeface="Tahoma" pitchFamily="34" charset="0"/>
                <a:cs typeface="Arial" charset="0"/>
              </a:rPr>
              <a:t>Bu duygumuzu ve başarılı olma arzumuzu üst yöneticilere de hissettirelim.</a:t>
            </a:r>
          </a:p>
        </p:txBody>
      </p:sp>
      <p:graphicFrame>
        <p:nvGraphicFramePr>
          <p:cNvPr id="193546" name="Object 11">
            <a:extLst>
              <a:ext uri="{FF2B5EF4-FFF2-40B4-BE49-F238E27FC236}">
                <a16:creationId xmlns:a16="http://schemas.microsoft.com/office/drawing/2014/main" id="{FCA287D3-93CA-CB6C-FF99-7C095158D3A7}"/>
              </a:ext>
            </a:extLst>
          </p:cNvPr>
          <p:cNvGraphicFramePr>
            <a:graphicFrameLocks noChangeAspect="1"/>
          </p:cNvGraphicFramePr>
          <p:nvPr/>
        </p:nvGraphicFramePr>
        <p:xfrm>
          <a:off x="2438400" y="3962401"/>
          <a:ext cx="457200" cy="677863"/>
        </p:xfrm>
        <a:graphic>
          <a:graphicData uri="http://schemas.openxmlformats.org/presentationml/2006/ole">
            <mc:AlternateContent xmlns:mc="http://schemas.openxmlformats.org/markup-compatibility/2006">
              <mc:Choice xmlns:v="urn:schemas-microsoft-com:vml" Requires="v">
                <p:oleObj name="Klip" r:id="rId5" imgW="1435100" imgH="2120900" progId="MS_ClipArt_Gallery.2">
                  <p:embed/>
                </p:oleObj>
              </mc:Choice>
              <mc:Fallback>
                <p:oleObj name="Klip" r:id="rId5" imgW="1435100" imgH="2120900" progId="MS_ClipArt_Gallery.2">
                  <p:embed/>
                  <p:pic>
                    <p:nvPicPr>
                      <p:cNvPr id="193546" name="Object 11">
                        <a:extLst>
                          <a:ext uri="{FF2B5EF4-FFF2-40B4-BE49-F238E27FC236}">
                            <a16:creationId xmlns:a16="http://schemas.microsoft.com/office/drawing/2014/main" id="{FCA287D3-93CA-CB6C-FF99-7C095158D3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962401"/>
                        <a:ext cx="457200"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64" name="Rectangle 12">
            <a:extLst>
              <a:ext uri="{FF2B5EF4-FFF2-40B4-BE49-F238E27FC236}">
                <a16:creationId xmlns:a16="http://schemas.microsoft.com/office/drawing/2014/main" id="{05B95346-6228-588B-A190-FC25CC457222}"/>
              </a:ext>
            </a:extLst>
          </p:cNvPr>
          <p:cNvSpPr>
            <a:spLocks noChangeArrowheads="1"/>
          </p:cNvSpPr>
          <p:nvPr/>
        </p:nvSpPr>
        <p:spPr bwMode="auto">
          <a:xfrm>
            <a:off x="2819400" y="4114800"/>
            <a:ext cx="7467600" cy="2014538"/>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2800" dirty="0" err="1">
                <a:solidFill>
                  <a:srgbClr val="FF0000"/>
                </a:solidFill>
                <a:effectLst>
                  <a:outerShdw blurRad="38100" dist="38100" dir="2700000" algn="tl">
                    <a:srgbClr val="000000"/>
                  </a:outerShdw>
                </a:effectLst>
                <a:latin typeface="Tahoma" pitchFamily="34" charset="0"/>
                <a:cs typeface="Arial" charset="0"/>
              </a:rPr>
              <a:t>evgi</a:t>
            </a:r>
            <a:r>
              <a:rPr kumimoji="1" lang="tr-TR" sz="2800" dirty="0">
                <a:solidFill>
                  <a:srgbClr val="FF0000"/>
                </a:solidFill>
                <a:effectLst>
                  <a:outerShdw blurRad="38100" dist="38100" dir="2700000" algn="tl">
                    <a:srgbClr val="000000"/>
                  </a:outerShdw>
                </a:effectLst>
                <a:latin typeface="Tahoma" pitchFamily="34" charset="0"/>
                <a:cs typeface="Arial" charset="0"/>
              </a:rPr>
              <a:t> ve coşku en kötü kurulmuş sistemleri bile başarıyla çalıştırır.</a:t>
            </a:r>
            <a:endParaRPr kumimoji="1" lang="tr-TR" sz="2800" dirty="0">
              <a:effectLst>
                <a:outerShdw blurRad="38100" dist="38100" dir="2700000" algn="tl">
                  <a:srgbClr val="000000"/>
                </a:outerShdw>
              </a:effectLst>
              <a:latin typeface="Tahoma" pitchFamily="34" charset="0"/>
              <a:cs typeface="Arial" charset="0"/>
            </a:endParaRPr>
          </a:p>
          <a:p>
            <a:pPr>
              <a:spcBef>
                <a:spcPct val="50000"/>
              </a:spcBef>
              <a:buClr>
                <a:schemeClr val="folHlink"/>
              </a:buClr>
              <a:buSzPct val="75000"/>
              <a:buFont typeface="Monotype Sorts" pitchFamily="2" charset="2"/>
              <a:buNone/>
              <a:defRPr/>
            </a:pPr>
            <a:r>
              <a:rPr kumimoji="1" lang="tr-TR" sz="2800" dirty="0">
                <a:solidFill>
                  <a:srgbClr val="990033"/>
                </a:solidFill>
                <a:effectLst>
                  <a:outerShdw blurRad="38100" dist="38100" dir="2700000" algn="tl">
                    <a:srgbClr val="000000"/>
                  </a:outerShdw>
                </a:effectLst>
                <a:latin typeface="Tahoma" pitchFamily="34" charset="0"/>
                <a:cs typeface="Arial" charset="0"/>
              </a:rPr>
              <a:t>n  iyi sistemleri bile </a:t>
            </a:r>
            <a:r>
              <a:rPr kumimoji="1" lang="tr-TR" sz="2800" dirty="0">
                <a:solidFill>
                  <a:schemeClr val="accent2"/>
                </a:solidFill>
                <a:effectLst>
                  <a:outerShdw blurRad="38100" dist="38100" dir="2700000" algn="tl">
                    <a:srgbClr val="000000"/>
                  </a:outerShdw>
                </a:effectLst>
                <a:latin typeface="Tahoma" pitchFamily="34" charset="0"/>
                <a:cs typeface="Arial" charset="0"/>
              </a:rPr>
              <a:t>nefret ve karamsarlık</a:t>
            </a:r>
            <a:r>
              <a:rPr kumimoji="1" lang="tr-TR" sz="2800" dirty="0">
                <a:solidFill>
                  <a:srgbClr val="990033"/>
                </a:solidFill>
                <a:effectLst>
                  <a:outerShdw blurRad="38100" dist="38100" dir="2700000" algn="tl">
                    <a:srgbClr val="000000"/>
                  </a:outerShdw>
                </a:effectLst>
                <a:latin typeface="Tahoma" pitchFamily="34" charset="0"/>
                <a:cs typeface="Arial" charset="0"/>
              </a:rPr>
              <a:t> çalışamaz hale getirir. </a:t>
            </a:r>
          </a:p>
        </p:txBody>
      </p:sp>
      <p:graphicFrame>
        <p:nvGraphicFramePr>
          <p:cNvPr id="193548" name="Object 13">
            <a:extLst>
              <a:ext uri="{FF2B5EF4-FFF2-40B4-BE49-F238E27FC236}">
                <a16:creationId xmlns:a16="http://schemas.microsoft.com/office/drawing/2014/main" id="{EFA63EA3-A64E-CD36-63F3-B323EE0AFB1F}"/>
              </a:ext>
            </a:extLst>
          </p:cNvPr>
          <p:cNvGraphicFramePr>
            <a:graphicFrameLocks noChangeAspect="1"/>
          </p:cNvGraphicFramePr>
          <p:nvPr/>
        </p:nvGraphicFramePr>
        <p:xfrm>
          <a:off x="2362200" y="5029201"/>
          <a:ext cx="539750" cy="671513"/>
        </p:xfrm>
        <a:graphic>
          <a:graphicData uri="http://schemas.openxmlformats.org/presentationml/2006/ole">
            <mc:AlternateContent xmlns:mc="http://schemas.openxmlformats.org/markup-compatibility/2006">
              <mc:Choice xmlns:v="urn:schemas-microsoft-com:vml" Requires="v">
                <p:oleObj name="Klip" r:id="rId7" imgW="1636776" imgH="2038198" progId="MS_ClipArt_Gallery.2">
                  <p:embed/>
                </p:oleObj>
              </mc:Choice>
              <mc:Fallback>
                <p:oleObj name="Klip" r:id="rId7" imgW="1636776" imgH="2038198" progId="MS_ClipArt_Gallery.2">
                  <p:embed/>
                  <p:pic>
                    <p:nvPicPr>
                      <p:cNvPr id="193548" name="Object 13">
                        <a:extLst>
                          <a:ext uri="{FF2B5EF4-FFF2-40B4-BE49-F238E27FC236}">
                            <a16:creationId xmlns:a16="http://schemas.microsoft.com/office/drawing/2014/main" id="{EFA63EA3-A64E-CD36-63F3-B323EE0AFB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029201"/>
                        <a:ext cx="53975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549" name="13 Başlık">
            <a:extLst>
              <a:ext uri="{FF2B5EF4-FFF2-40B4-BE49-F238E27FC236}">
                <a16:creationId xmlns:a16="http://schemas.microsoft.com/office/drawing/2014/main" id="{57177BE7-F281-3C92-3A7B-C5F372730A24}"/>
              </a:ext>
            </a:extLst>
          </p:cNvPr>
          <p:cNvSpPr>
            <a:spLocks noGrp="1"/>
          </p:cNvSpPr>
          <p:nvPr>
            <p:ph type="title"/>
          </p:nvPr>
        </p:nvSpPr>
        <p:spPr>
          <a:xfrm>
            <a:off x="1490133" y="230189"/>
            <a:ext cx="8731780" cy="790575"/>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3 Veri Yer Tutucusu">
            <a:extLst>
              <a:ext uri="{FF2B5EF4-FFF2-40B4-BE49-F238E27FC236}">
                <a16:creationId xmlns:a16="http://schemas.microsoft.com/office/drawing/2014/main" id="{79B30360-E2A5-C616-4D07-6C569F4DC176}"/>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C07055E6-7622-40E2-ADD9-55FC90CB9CDC}" type="datetime8">
              <a:rPr lang="tr-TR" smtClean="0"/>
              <a:t>4.09.2025 23:10</a:t>
            </a:fld>
            <a:endParaRPr lang="tr-TR"/>
          </a:p>
        </p:txBody>
      </p:sp>
      <p:sp>
        <p:nvSpPr>
          <p:cNvPr id="66564" name="4 Altbilgi Yer Tutucusu">
            <a:extLst>
              <a:ext uri="{FF2B5EF4-FFF2-40B4-BE49-F238E27FC236}">
                <a16:creationId xmlns:a16="http://schemas.microsoft.com/office/drawing/2014/main" id="{4D7A3BDB-A1C0-6C4D-AC02-AA3DA686F472}"/>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95588" name="5 Slayt Numarası Yer Tutucusu">
            <a:extLst>
              <a:ext uri="{FF2B5EF4-FFF2-40B4-BE49-F238E27FC236}">
                <a16:creationId xmlns:a16="http://schemas.microsoft.com/office/drawing/2014/main" id="{CE2593EB-29D2-16B0-6226-32EC5AF6A51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A1156A-059A-40BE-AA18-8398231746BF}" type="slidenum">
              <a:rPr lang="tr-TR" altLang="tr-TR" sz="1200">
                <a:solidFill>
                  <a:srgbClr val="898989"/>
                </a:solidFill>
                <a:latin typeface="Arial" panose="020B0604020202020204" pitchFamily="34" charset="0"/>
              </a:rPr>
              <a:pPr>
                <a:spcBef>
                  <a:spcPct val="0"/>
                </a:spcBef>
                <a:buFontTx/>
                <a:buNone/>
              </a:pPr>
              <a:t>112</a:t>
            </a:fld>
            <a:endParaRPr lang="tr-TR" altLang="tr-TR" sz="1200">
              <a:solidFill>
                <a:srgbClr val="898989"/>
              </a:solidFill>
              <a:latin typeface="Arial" panose="020B0604020202020204" pitchFamily="34" charset="0"/>
            </a:endParaRPr>
          </a:p>
        </p:txBody>
      </p:sp>
      <p:sp>
        <p:nvSpPr>
          <p:cNvPr id="75780" name="Rectangle 4">
            <a:extLst>
              <a:ext uri="{FF2B5EF4-FFF2-40B4-BE49-F238E27FC236}">
                <a16:creationId xmlns:a16="http://schemas.microsoft.com/office/drawing/2014/main" id="{170CF238-D724-AE76-3C6B-18D83FC21ADE}"/>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75781" name="Rectangle 5">
            <a:extLst>
              <a:ext uri="{FF2B5EF4-FFF2-40B4-BE49-F238E27FC236}">
                <a16:creationId xmlns:a16="http://schemas.microsoft.com/office/drawing/2014/main" id="{B05997D0-F159-C0E7-6014-3F1C809CE226}"/>
              </a:ext>
            </a:extLst>
          </p:cNvPr>
          <p:cNvSpPr>
            <a:spLocks noChangeArrowheads="1"/>
          </p:cNvSpPr>
          <p:nvPr/>
        </p:nvSpPr>
        <p:spPr bwMode="auto">
          <a:xfrm>
            <a:off x="4648200" y="2667000"/>
            <a:ext cx="5486400" cy="579438"/>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3200">
                <a:effectLst>
                  <a:outerShdw blurRad="38100" dist="38100" dir="2700000" algn="tl">
                    <a:srgbClr val="000000"/>
                  </a:outerShdw>
                </a:effectLst>
                <a:latin typeface="Tahoma" pitchFamily="34" charset="0"/>
                <a:cs typeface="Arial" charset="0"/>
              </a:rPr>
              <a:t>         </a:t>
            </a:r>
            <a:endParaRPr kumimoji="1" lang="tr-TR" sz="3200">
              <a:solidFill>
                <a:schemeClr val="accent2"/>
              </a:solidFill>
              <a:effectLst>
                <a:outerShdw blurRad="38100" dist="38100" dir="2700000" algn="tl">
                  <a:srgbClr val="000000"/>
                </a:outerShdw>
              </a:effectLst>
              <a:latin typeface="Tahoma" pitchFamily="34" charset="0"/>
              <a:cs typeface="Arial" charset="0"/>
            </a:endParaRPr>
          </a:p>
        </p:txBody>
      </p:sp>
      <p:sp>
        <p:nvSpPr>
          <p:cNvPr id="75787" name="Rectangle 11">
            <a:extLst>
              <a:ext uri="{FF2B5EF4-FFF2-40B4-BE49-F238E27FC236}">
                <a16:creationId xmlns:a16="http://schemas.microsoft.com/office/drawing/2014/main" id="{D4F7CD9E-03A6-3CF2-CB59-F64FAF443732}"/>
              </a:ext>
            </a:extLst>
          </p:cNvPr>
          <p:cNvSpPr>
            <a:spLocks noChangeArrowheads="1"/>
          </p:cNvSpPr>
          <p:nvPr/>
        </p:nvSpPr>
        <p:spPr bwMode="auto">
          <a:xfrm>
            <a:off x="3482975" y="821531"/>
            <a:ext cx="5607050" cy="523875"/>
          </a:xfrm>
          <a:prstGeom prst="rect">
            <a:avLst/>
          </a:prstGeom>
          <a:noFill/>
          <a:ln w="9525">
            <a:noFill/>
            <a:miter lim="800000"/>
            <a:headEnd/>
            <a:tailEnd/>
          </a:ln>
          <a:effectLst/>
        </p:spPr>
        <p:txBody>
          <a:bodyPr>
            <a:spAutoFit/>
          </a:bodyPr>
          <a:lstStyle/>
          <a:p>
            <a:pPr eaLnBrk="1" hangingPunct="1">
              <a:defRPr/>
            </a:pPr>
            <a:r>
              <a:rPr kumimoji="1" lang="tr-TR" sz="2800" dirty="0">
                <a:solidFill>
                  <a:srgbClr val="FF00FF"/>
                </a:solidFill>
                <a:effectLst>
                  <a:outerShdw blurRad="38100" dist="38100" dir="2700000" algn="tl">
                    <a:srgbClr val="000000"/>
                  </a:outerShdw>
                </a:effectLst>
                <a:latin typeface="Tahoma" pitchFamily="34" charset="0"/>
                <a:cs typeface="Arial" charset="0"/>
              </a:rPr>
              <a:t>         ÖNCE İNSAN SEVGİSİ</a:t>
            </a:r>
          </a:p>
        </p:txBody>
      </p:sp>
      <p:sp>
        <p:nvSpPr>
          <p:cNvPr id="75788" name="Rectangle 12">
            <a:extLst>
              <a:ext uri="{FF2B5EF4-FFF2-40B4-BE49-F238E27FC236}">
                <a16:creationId xmlns:a16="http://schemas.microsoft.com/office/drawing/2014/main" id="{A48830CB-F750-C2FB-BD29-3C0BB144EE5A}"/>
              </a:ext>
            </a:extLst>
          </p:cNvPr>
          <p:cNvSpPr>
            <a:spLocks noChangeArrowheads="1"/>
          </p:cNvSpPr>
          <p:nvPr/>
        </p:nvSpPr>
        <p:spPr bwMode="auto">
          <a:xfrm>
            <a:off x="838200" y="1373186"/>
            <a:ext cx="10515600" cy="4832350"/>
          </a:xfrm>
          <a:prstGeom prst="rect">
            <a:avLst/>
          </a:prstGeom>
          <a:noFill/>
          <a:ln w="9525">
            <a:solidFill>
              <a:schemeClr val="accent2"/>
            </a:solidFill>
            <a:miter lim="800000"/>
            <a:headEnd/>
            <a:tailEnd/>
          </a:ln>
          <a:effectLst/>
        </p:spPr>
        <p:txBody>
          <a:bodyPr wrap="square">
            <a:spAutoFit/>
          </a:bodyPr>
          <a:lstStyle/>
          <a:p>
            <a:pPr>
              <a:spcBef>
                <a:spcPct val="50000"/>
              </a:spcBef>
              <a:buClr>
                <a:schemeClr val="folHlink"/>
              </a:buClr>
              <a:buSzPct val="75000"/>
              <a:buFont typeface="Monotype Sorts" pitchFamily="2" charset="2"/>
              <a:buChar char="n"/>
              <a:defRPr/>
            </a:pPr>
            <a:r>
              <a:rPr kumimoji="1" lang="tr-TR" sz="2800" dirty="0">
                <a:effectLst>
                  <a:outerShdw blurRad="38100" dist="38100" dir="2700000" algn="tl">
                    <a:srgbClr val="000000"/>
                  </a:outerShdw>
                </a:effectLst>
                <a:latin typeface="Tahoma" pitchFamily="34" charset="0"/>
                <a:cs typeface="Arial" charset="0"/>
              </a:rPr>
              <a:t>Astlarımızı önce insan olarak kabullenelim,</a:t>
            </a:r>
          </a:p>
          <a:p>
            <a:pPr>
              <a:spcBef>
                <a:spcPct val="50000"/>
              </a:spcBef>
              <a:buClr>
                <a:schemeClr val="folHlink"/>
              </a:buClr>
              <a:buSzPct val="75000"/>
              <a:buFont typeface="Monotype Sorts" pitchFamily="2" charset="2"/>
              <a:buChar char="n"/>
              <a:defRPr/>
            </a:pPr>
            <a:r>
              <a:rPr kumimoji="1" lang="tr-TR" sz="2800" dirty="0">
                <a:effectLst>
                  <a:outerShdw blurRad="38100" dist="38100" dir="2700000" algn="tl">
                    <a:srgbClr val="000000"/>
                  </a:outerShdw>
                </a:effectLst>
                <a:latin typeface="Tahoma" pitchFamily="34" charset="0"/>
                <a:cs typeface="Arial" charset="0"/>
              </a:rPr>
              <a:t>Özeğine insan sevgisi konulan her iletişim sürecinin olumlu bir başlangıç sağladığını, </a:t>
            </a:r>
          </a:p>
          <a:p>
            <a:pPr>
              <a:spcBef>
                <a:spcPct val="50000"/>
              </a:spcBef>
              <a:buClr>
                <a:schemeClr val="folHlink"/>
              </a:buClr>
              <a:buSzPct val="75000"/>
              <a:buFont typeface="Monotype Sorts" pitchFamily="2" charset="2"/>
              <a:buChar char="n"/>
              <a:defRPr/>
            </a:pPr>
            <a:r>
              <a:rPr kumimoji="1" lang="tr-TR" sz="2800" dirty="0">
                <a:effectLst>
                  <a:outerShdw blurRad="38100" dist="38100" dir="2700000" algn="tl">
                    <a:srgbClr val="000000"/>
                  </a:outerShdw>
                </a:effectLst>
                <a:latin typeface="Tahoma" pitchFamily="34" charset="0"/>
                <a:cs typeface="Arial" charset="0"/>
              </a:rPr>
              <a:t>Sevginin ve olumlu yaklaşımın çözemeyeceği hiçbir sorun olmadığını,</a:t>
            </a:r>
          </a:p>
          <a:p>
            <a:pPr>
              <a:spcBef>
                <a:spcPct val="50000"/>
              </a:spcBef>
              <a:buClr>
                <a:schemeClr val="folHlink"/>
              </a:buClr>
              <a:buSzPct val="75000"/>
              <a:buFont typeface="Monotype Sorts" pitchFamily="2" charset="2"/>
              <a:buChar char="n"/>
              <a:defRPr/>
            </a:pPr>
            <a:r>
              <a:rPr kumimoji="1" lang="tr-TR" sz="2800" dirty="0">
                <a:effectLst>
                  <a:outerShdw blurRad="38100" dist="38100" dir="2700000" algn="tl">
                    <a:srgbClr val="000000"/>
                  </a:outerShdw>
                </a:effectLst>
                <a:latin typeface="Tahoma" pitchFamily="34" charset="0"/>
                <a:cs typeface="Arial" charset="0"/>
              </a:rPr>
              <a:t>Sahip olduğumuz makamların, unvanların  bizlerde kalıcı olmadığını,</a:t>
            </a:r>
          </a:p>
          <a:p>
            <a:pPr>
              <a:spcBef>
                <a:spcPct val="50000"/>
              </a:spcBef>
              <a:buClr>
                <a:schemeClr val="folHlink"/>
              </a:buClr>
              <a:buSzPct val="75000"/>
              <a:buFont typeface="Monotype Sorts" pitchFamily="2" charset="2"/>
              <a:buChar char="n"/>
              <a:defRPr/>
            </a:pPr>
            <a:r>
              <a:rPr kumimoji="1" lang="tr-TR" sz="2800" dirty="0">
                <a:effectLst>
                  <a:outerShdw blurRad="38100" dist="38100" dir="2700000" algn="tl">
                    <a:srgbClr val="000000"/>
                  </a:outerShdw>
                </a:effectLst>
                <a:latin typeface="Tahoma" pitchFamily="34" charset="0"/>
                <a:cs typeface="Arial" charset="0"/>
              </a:rPr>
              <a:t>Aslında her yöneticinin biz de dahil bir üstü olduğunu unutmayalım.</a:t>
            </a:r>
          </a:p>
        </p:txBody>
      </p:sp>
      <p:sp>
        <p:nvSpPr>
          <p:cNvPr id="195593" name="9 Başlık">
            <a:extLst>
              <a:ext uri="{FF2B5EF4-FFF2-40B4-BE49-F238E27FC236}">
                <a16:creationId xmlns:a16="http://schemas.microsoft.com/office/drawing/2014/main" id="{29B2B17C-C410-8BD6-0513-8CBCD6BDF50B}"/>
              </a:ext>
            </a:extLst>
          </p:cNvPr>
          <p:cNvSpPr>
            <a:spLocks noGrp="1"/>
          </p:cNvSpPr>
          <p:nvPr>
            <p:ph type="title"/>
          </p:nvPr>
        </p:nvSpPr>
        <p:spPr>
          <a:xfrm>
            <a:off x="1574800" y="269876"/>
            <a:ext cx="8647113" cy="523875"/>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3 Veri Yer Tutucusu">
            <a:extLst>
              <a:ext uri="{FF2B5EF4-FFF2-40B4-BE49-F238E27FC236}">
                <a16:creationId xmlns:a16="http://schemas.microsoft.com/office/drawing/2014/main" id="{67961A47-6E6E-B8FE-38A3-B3755010CF1F}"/>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61C01064-7FDE-402F-8B5A-F0E6A3069713}" type="datetime8">
              <a:rPr lang="tr-TR" smtClean="0"/>
              <a:t>4.09.2025 23:10</a:t>
            </a:fld>
            <a:endParaRPr lang="tr-TR"/>
          </a:p>
        </p:txBody>
      </p:sp>
      <p:sp>
        <p:nvSpPr>
          <p:cNvPr id="17413" name="4 Altbilgi Yer Tutucusu">
            <a:extLst>
              <a:ext uri="{FF2B5EF4-FFF2-40B4-BE49-F238E27FC236}">
                <a16:creationId xmlns:a16="http://schemas.microsoft.com/office/drawing/2014/main" id="{39DA4A62-598C-5981-876A-054839CBCA33}"/>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99684" name="5 Slayt Numarası Yer Tutucusu">
            <a:extLst>
              <a:ext uri="{FF2B5EF4-FFF2-40B4-BE49-F238E27FC236}">
                <a16:creationId xmlns:a16="http://schemas.microsoft.com/office/drawing/2014/main" id="{BC0FBF2B-913C-7643-842B-57E1D04FA0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3E5E68-76EB-46B7-A92E-1B6AA434D30E}" type="slidenum">
              <a:rPr lang="tr-TR" altLang="tr-TR" sz="1200">
                <a:solidFill>
                  <a:srgbClr val="898989"/>
                </a:solidFill>
                <a:latin typeface="Arial" panose="020B0604020202020204" pitchFamily="34" charset="0"/>
              </a:rPr>
              <a:pPr>
                <a:spcBef>
                  <a:spcPct val="0"/>
                </a:spcBef>
                <a:buFontTx/>
                <a:buNone/>
              </a:pPr>
              <a:t>113</a:t>
            </a:fld>
            <a:endParaRPr lang="tr-TR" altLang="tr-TR" sz="1200">
              <a:solidFill>
                <a:srgbClr val="898989"/>
              </a:solidFill>
              <a:latin typeface="Arial" panose="020B0604020202020204" pitchFamily="34" charset="0"/>
            </a:endParaRPr>
          </a:p>
        </p:txBody>
      </p:sp>
      <p:sp>
        <p:nvSpPr>
          <p:cNvPr id="82947" name="Rectangle 1027">
            <a:extLst>
              <a:ext uri="{FF2B5EF4-FFF2-40B4-BE49-F238E27FC236}">
                <a16:creationId xmlns:a16="http://schemas.microsoft.com/office/drawing/2014/main" id="{0828BC2E-2F41-6BF8-BDB3-23ABC3E12C1B}"/>
              </a:ext>
            </a:extLst>
          </p:cNvPr>
          <p:cNvSpPr>
            <a:spLocks noChangeArrowheads="1"/>
          </p:cNvSpPr>
          <p:nvPr/>
        </p:nvSpPr>
        <p:spPr bwMode="auto">
          <a:xfrm>
            <a:off x="2743200" y="1828800"/>
            <a:ext cx="70866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82952" name="Rectangle 1032">
            <a:extLst>
              <a:ext uri="{FF2B5EF4-FFF2-40B4-BE49-F238E27FC236}">
                <a16:creationId xmlns:a16="http://schemas.microsoft.com/office/drawing/2014/main" id="{27A484F0-5E52-AB50-EF26-EDB0C2974E4C}"/>
              </a:ext>
            </a:extLst>
          </p:cNvPr>
          <p:cNvSpPr>
            <a:spLocks noChangeArrowheads="1"/>
          </p:cNvSpPr>
          <p:nvPr/>
        </p:nvSpPr>
        <p:spPr bwMode="auto">
          <a:xfrm>
            <a:off x="1992313" y="1016000"/>
            <a:ext cx="8229600" cy="1373188"/>
          </a:xfrm>
          <a:prstGeom prst="rect">
            <a:avLst/>
          </a:prstGeom>
          <a:noFill/>
          <a:ln w="9525">
            <a:noFill/>
            <a:miter lim="800000"/>
            <a:headEnd/>
            <a:tailEnd/>
          </a:ln>
          <a:effectLst/>
        </p:spPr>
        <p:txBody>
          <a:bodyPr>
            <a:spAutoFit/>
          </a:bodyPr>
          <a:lstStyle/>
          <a:p>
            <a:pPr eaLnBrk="1" hangingPunct="1">
              <a:defRPr/>
            </a:pPr>
            <a:r>
              <a:rPr kumimoji="1" lang="tr-TR" sz="2800" dirty="0">
                <a:solidFill>
                  <a:schemeClr val="accent2"/>
                </a:solidFill>
                <a:effectLst>
                  <a:outerShdw blurRad="38100" dist="38100" dir="2700000" algn="tl">
                    <a:srgbClr val="000000"/>
                  </a:outerShdw>
                </a:effectLst>
                <a:latin typeface="Tahoma" pitchFamily="34" charset="0"/>
                <a:cs typeface="Arial" charset="0"/>
              </a:rPr>
              <a:t>Astlarımıza kendi üst yöneticilerimizi ve diğer yöneticileri etkileyebileceğimizi gösterecek iletişim ortamları oluşturalım. </a:t>
            </a:r>
            <a:r>
              <a:rPr kumimoji="1" lang="tr-TR" sz="2800" dirty="0">
                <a:solidFill>
                  <a:srgbClr val="FF00FF"/>
                </a:solidFill>
                <a:effectLst>
                  <a:outerShdw blurRad="38100" dist="38100" dir="2700000" algn="tl">
                    <a:srgbClr val="000000"/>
                  </a:outerShdw>
                </a:effectLst>
                <a:latin typeface="Tahoma" pitchFamily="34" charset="0"/>
                <a:cs typeface="Arial" charset="0"/>
              </a:rPr>
              <a:t> Böylece astlarımızın,</a:t>
            </a:r>
            <a:endParaRPr kumimoji="1" lang="tr-TR" sz="2800" dirty="0">
              <a:solidFill>
                <a:schemeClr val="tx2"/>
              </a:solidFill>
              <a:effectLst>
                <a:outerShdw blurRad="38100" dist="38100" dir="2700000" algn="tl">
                  <a:srgbClr val="000000"/>
                </a:outerShdw>
              </a:effectLst>
              <a:latin typeface="Tahoma" pitchFamily="34" charset="0"/>
              <a:cs typeface="Arial" charset="0"/>
            </a:endParaRPr>
          </a:p>
        </p:txBody>
      </p:sp>
      <p:sp>
        <p:nvSpPr>
          <p:cNvPr id="82953" name="Rectangle 1033">
            <a:extLst>
              <a:ext uri="{FF2B5EF4-FFF2-40B4-BE49-F238E27FC236}">
                <a16:creationId xmlns:a16="http://schemas.microsoft.com/office/drawing/2014/main" id="{F5502258-7971-B4D1-F7DF-6BEFD134AB52}"/>
              </a:ext>
            </a:extLst>
          </p:cNvPr>
          <p:cNvSpPr>
            <a:spLocks noChangeArrowheads="1"/>
          </p:cNvSpPr>
          <p:nvPr/>
        </p:nvSpPr>
        <p:spPr bwMode="auto">
          <a:xfrm>
            <a:off x="2133600" y="3048001"/>
            <a:ext cx="4648200" cy="2308225"/>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Char char="n"/>
              <a:defRPr/>
            </a:pPr>
            <a:r>
              <a:rPr kumimoji="1" lang="tr-TR" sz="3600" dirty="0">
                <a:solidFill>
                  <a:schemeClr val="tx2"/>
                </a:solidFill>
                <a:effectLst>
                  <a:outerShdw blurRad="38100" dist="38100" dir="2700000" algn="tl">
                    <a:srgbClr val="000000"/>
                  </a:outerShdw>
                </a:effectLst>
                <a:latin typeface="Tahoma" pitchFamily="34" charset="0"/>
                <a:cs typeface="Arial" charset="0"/>
              </a:rPr>
              <a:t>Güvenleri artar</a:t>
            </a:r>
          </a:p>
          <a:p>
            <a:pPr>
              <a:spcBef>
                <a:spcPct val="50000"/>
              </a:spcBef>
              <a:buClr>
                <a:schemeClr val="folHlink"/>
              </a:buClr>
              <a:buSzPct val="75000"/>
              <a:buFont typeface="Monotype Sorts" pitchFamily="2" charset="2"/>
              <a:buChar char="n"/>
              <a:defRPr/>
            </a:pPr>
            <a:r>
              <a:rPr kumimoji="1" lang="tr-TR" sz="3600" dirty="0">
                <a:solidFill>
                  <a:srgbClr val="FF6600"/>
                </a:solidFill>
                <a:effectLst>
                  <a:outerShdw blurRad="38100" dist="38100" dir="2700000" algn="tl">
                    <a:srgbClr val="000000"/>
                  </a:outerShdw>
                </a:effectLst>
                <a:latin typeface="Tahoma" pitchFamily="34" charset="0"/>
                <a:cs typeface="Arial" charset="0"/>
              </a:rPr>
              <a:t>Bağlılıkları güçlenir</a:t>
            </a:r>
            <a:r>
              <a:rPr kumimoji="1" lang="tr-TR" sz="3600" dirty="0">
                <a:effectLst>
                  <a:outerShdw blurRad="38100" dist="38100" dir="2700000" algn="tl">
                    <a:srgbClr val="000000"/>
                  </a:outerShdw>
                </a:effectLst>
                <a:latin typeface="Tahoma" pitchFamily="34" charset="0"/>
                <a:cs typeface="Arial" charset="0"/>
              </a:rPr>
              <a:t>.</a:t>
            </a:r>
          </a:p>
          <a:p>
            <a:pPr>
              <a:spcBef>
                <a:spcPct val="50000"/>
              </a:spcBef>
              <a:buClr>
                <a:schemeClr val="folHlink"/>
              </a:buClr>
              <a:buSzPct val="75000"/>
              <a:buFont typeface="Monotype Sorts" pitchFamily="2" charset="2"/>
              <a:buChar char="n"/>
              <a:defRPr/>
            </a:pPr>
            <a:r>
              <a:rPr kumimoji="1" lang="tr-TR" sz="3600" dirty="0">
                <a:solidFill>
                  <a:srgbClr val="FF0000"/>
                </a:solidFill>
                <a:effectLst>
                  <a:outerShdw blurRad="38100" dist="38100" dir="2700000" algn="tl">
                    <a:srgbClr val="000000"/>
                  </a:outerShdw>
                </a:effectLst>
                <a:latin typeface="Tahoma" pitchFamily="34" charset="0"/>
                <a:cs typeface="Arial" charset="0"/>
              </a:rPr>
              <a:t>Çatışmaları azaltır.</a:t>
            </a:r>
          </a:p>
        </p:txBody>
      </p:sp>
      <p:graphicFrame>
        <p:nvGraphicFramePr>
          <p:cNvPr id="199688" name="Object 1034">
            <a:extLst>
              <a:ext uri="{FF2B5EF4-FFF2-40B4-BE49-F238E27FC236}">
                <a16:creationId xmlns:a16="http://schemas.microsoft.com/office/drawing/2014/main" id="{7BC16ABE-CD08-2661-F39F-E60DEF5A8167}"/>
              </a:ext>
            </a:extLst>
          </p:cNvPr>
          <p:cNvGraphicFramePr>
            <a:graphicFrameLocks noChangeAspect="1"/>
          </p:cNvGraphicFramePr>
          <p:nvPr/>
        </p:nvGraphicFramePr>
        <p:xfrm>
          <a:off x="7086600" y="2819400"/>
          <a:ext cx="2667000" cy="3335338"/>
        </p:xfrm>
        <a:graphic>
          <a:graphicData uri="http://schemas.openxmlformats.org/presentationml/2006/ole">
            <mc:AlternateContent xmlns:mc="http://schemas.openxmlformats.org/markup-compatibility/2006">
              <mc:Choice xmlns:v="urn:schemas-microsoft-com:vml" Requires="v">
                <p:oleObj name="Clip" r:id="rId3" imgW="2806700" imgH="3200400" progId="MS_ClipArt_Gallery.5">
                  <p:embed/>
                </p:oleObj>
              </mc:Choice>
              <mc:Fallback>
                <p:oleObj name="Clip" r:id="rId3" imgW="2806700" imgH="3200400" progId="MS_ClipArt_Gallery.5">
                  <p:embed/>
                  <p:pic>
                    <p:nvPicPr>
                      <p:cNvPr id="199688" name="Object 1034">
                        <a:extLst>
                          <a:ext uri="{FF2B5EF4-FFF2-40B4-BE49-F238E27FC236}">
                            <a16:creationId xmlns:a16="http://schemas.microsoft.com/office/drawing/2014/main" id="{7BC16ABE-CD08-2661-F39F-E60DEF5A8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819400"/>
                        <a:ext cx="2667000" cy="333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689" name="9 Başlık">
            <a:extLst>
              <a:ext uri="{FF2B5EF4-FFF2-40B4-BE49-F238E27FC236}">
                <a16:creationId xmlns:a16="http://schemas.microsoft.com/office/drawing/2014/main" id="{E0381751-C87B-FEFA-7A5A-EBA38AAE76C8}"/>
              </a:ext>
            </a:extLst>
          </p:cNvPr>
          <p:cNvSpPr>
            <a:spLocks noGrp="1"/>
          </p:cNvSpPr>
          <p:nvPr>
            <p:ph type="title"/>
          </p:nvPr>
        </p:nvSpPr>
        <p:spPr>
          <a:xfrm>
            <a:off x="1202267" y="376236"/>
            <a:ext cx="9019647" cy="620713"/>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Veri Yer Tutucusu">
            <a:extLst>
              <a:ext uri="{FF2B5EF4-FFF2-40B4-BE49-F238E27FC236}">
                <a16:creationId xmlns:a16="http://schemas.microsoft.com/office/drawing/2014/main" id="{08E7DC1B-BFD3-B0C3-DFD9-F91F895B7039}"/>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DBF1A2B8-691E-4C15-8AFB-F505DF6110EE}" type="datetime8">
              <a:rPr lang="tr-TR" smtClean="0"/>
              <a:t>4.09.2025 23:10</a:t>
            </a:fld>
            <a:endParaRPr lang="tr-TR"/>
          </a:p>
        </p:txBody>
      </p:sp>
      <p:sp>
        <p:nvSpPr>
          <p:cNvPr id="71683" name="2 Altbilgi Yer Tutucusu">
            <a:extLst>
              <a:ext uri="{FF2B5EF4-FFF2-40B4-BE49-F238E27FC236}">
                <a16:creationId xmlns:a16="http://schemas.microsoft.com/office/drawing/2014/main" id="{CD5F090A-8EFA-6C23-B835-FB3F4378E20E}"/>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201732" name="3 Slayt Numarası Yer Tutucusu">
            <a:extLst>
              <a:ext uri="{FF2B5EF4-FFF2-40B4-BE49-F238E27FC236}">
                <a16:creationId xmlns:a16="http://schemas.microsoft.com/office/drawing/2014/main" id="{5CC26B3F-5BF4-F329-44F9-B4452D6B2A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CD1119-11A6-4441-BC18-17B998AF249C}" type="slidenum">
              <a:rPr lang="tr-TR" altLang="tr-TR" sz="1200">
                <a:solidFill>
                  <a:srgbClr val="898989"/>
                </a:solidFill>
                <a:latin typeface="Arial" panose="020B0604020202020204" pitchFamily="34" charset="0"/>
              </a:rPr>
              <a:pPr>
                <a:spcBef>
                  <a:spcPct val="0"/>
                </a:spcBef>
                <a:buFontTx/>
                <a:buNone/>
              </a:pPr>
              <a:t>114</a:t>
            </a:fld>
            <a:endParaRPr lang="tr-TR" altLang="tr-TR" sz="1200">
              <a:solidFill>
                <a:srgbClr val="898989"/>
              </a:solidFill>
              <a:latin typeface="Arial" panose="020B0604020202020204" pitchFamily="34" charset="0"/>
            </a:endParaRPr>
          </a:p>
        </p:txBody>
      </p:sp>
      <p:sp>
        <p:nvSpPr>
          <p:cNvPr id="221186" name="Text Box 2">
            <a:extLst>
              <a:ext uri="{FF2B5EF4-FFF2-40B4-BE49-F238E27FC236}">
                <a16:creationId xmlns:a16="http://schemas.microsoft.com/office/drawing/2014/main" id="{F1994CBE-9F0C-C782-B6FB-44C26B67454F}"/>
              </a:ext>
            </a:extLst>
          </p:cNvPr>
          <p:cNvSpPr txBox="1">
            <a:spLocks noChangeArrowheads="1"/>
          </p:cNvSpPr>
          <p:nvPr/>
        </p:nvSpPr>
        <p:spPr bwMode="auto">
          <a:xfrm>
            <a:off x="1919288" y="981075"/>
            <a:ext cx="8424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tr-TR" altLang="tr-TR" sz="2800" b="1">
                <a:solidFill>
                  <a:srgbClr val="FF0000"/>
                </a:solidFill>
                <a:latin typeface="Arial" panose="020B0604020202020204" pitchFamily="34" charset="0"/>
              </a:rPr>
              <a:t>İYİ BİR İLETİŞİMİN  KURUMUMUZA KATKILARI</a:t>
            </a:r>
          </a:p>
        </p:txBody>
      </p:sp>
      <p:sp>
        <p:nvSpPr>
          <p:cNvPr id="221187" name="Text Box 3">
            <a:extLst>
              <a:ext uri="{FF2B5EF4-FFF2-40B4-BE49-F238E27FC236}">
                <a16:creationId xmlns:a16="http://schemas.microsoft.com/office/drawing/2014/main" id="{E030636C-F869-9FF9-A850-8C20DBC243A1}"/>
              </a:ext>
            </a:extLst>
          </p:cNvPr>
          <p:cNvSpPr txBox="1">
            <a:spLocks noChangeArrowheads="1"/>
          </p:cNvSpPr>
          <p:nvPr/>
        </p:nvSpPr>
        <p:spPr bwMode="auto">
          <a:xfrm>
            <a:off x="2279650" y="2049463"/>
            <a:ext cx="80835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76250" indent="-4762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20000"/>
              </a:lnSpc>
              <a:spcBef>
                <a:spcPct val="0"/>
              </a:spcBef>
              <a:buFontTx/>
              <a:buNone/>
            </a:pPr>
            <a:r>
              <a:rPr lang="tr-TR" altLang="tr-TR" sz="2800">
                <a:latin typeface="Times New Roman" panose="02020603050405020304" pitchFamily="18" charset="0"/>
              </a:rPr>
              <a:t>1- </a:t>
            </a:r>
            <a:r>
              <a:rPr lang="tr-TR" altLang="tr-TR">
                <a:latin typeface="Times New Roman" panose="02020603050405020304" pitchFamily="18" charset="0"/>
              </a:rPr>
              <a:t>Artan verimlilik.</a:t>
            </a:r>
          </a:p>
          <a:p>
            <a:pPr>
              <a:lnSpc>
                <a:spcPct val="120000"/>
              </a:lnSpc>
              <a:spcBef>
                <a:spcPct val="0"/>
              </a:spcBef>
              <a:buFontTx/>
              <a:buNone/>
            </a:pPr>
            <a:r>
              <a:rPr lang="tr-TR" altLang="tr-TR">
                <a:latin typeface="Times New Roman" panose="02020603050405020304" pitchFamily="18" charset="0"/>
              </a:rPr>
              <a:t>2- Daha iyi problem çözümü.</a:t>
            </a:r>
          </a:p>
          <a:p>
            <a:pPr>
              <a:lnSpc>
                <a:spcPct val="120000"/>
              </a:lnSpc>
              <a:spcBef>
                <a:spcPct val="0"/>
              </a:spcBef>
              <a:buFontTx/>
              <a:buNone/>
            </a:pPr>
            <a:r>
              <a:rPr lang="tr-TR" altLang="tr-TR">
                <a:latin typeface="Times New Roman" panose="02020603050405020304" pitchFamily="18" charset="0"/>
              </a:rPr>
              <a:t>3- Azalan şikayetler.</a:t>
            </a:r>
          </a:p>
          <a:p>
            <a:pPr>
              <a:lnSpc>
                <a:spcPct val="120000"/>
              </a:lnSpc>
              <a:spcBef>
                <a:spcPct val="0"/>
              </a:spcBef>
              <a:buFontTx/>
              <a:buNone/>
            </a:pPr>
            <a:r>
              <a:rPr lang="tr-TR" altLang="tr-TR">
                <a:latin typeface="Times New Roman" panose="02020603050405020304" pitchFamily="18" charset="0"/>
              </a:rPr>
              <a:t>4- Metodu iyileştirmeye yönelik fikirler.</a:t>
            </a:r>
          </a:p>
          <a:p>
            <a:pPr>
              <a:lnSpc>
                <a:spcPct val="120000"/>
              </a:lnSpc>
              <a:spcBef>
                <a:spcPct val="0"/>
              </a:spcBef>
              <a:buFontTx/>
              <a:buNone/>
            </a:pPr>
            <a:r>
              <a:rPr lang="tr-TR" altLang="tr-TR">
                <a:latin typeface="Times New Roman" panose="02020603050405020304" pitchFamily="18" charset="0"/>
              </a:rPr>
              <a:t>5- İyileşen iş ilişkileri</a:t>
            </a:r>
          </a:p>
          <a:p>
            <a:pPr>
              <a:lnSpc>
                <a:spcPct val="120000"/>
              </a:lnSpc>
              <a:spcBef>
                <a:spcPct val="0"/>
              </a:spcBef>
              <a:buFontTx/>
              <a:buNone/>
            </a:pPr>
            <a:r>
              <a:rPr lang="tr-TR" altLang="tr-TR">
                <a:latin typeface="Times New Roman" panose="02020603050405020304" pitchFamily="18" charset="0"/>
              </a:rPr>
              <a:t>6- Daha fazla kişisel tatmin</a:t>
            </a:r>
          </a:p>
          <a:p>
            <a:pPr>
              <a:lnSpc>
                <a:spcPct val="120000"/>
              </a:lnSpc>
              <a:spcBef>
                <a:spcPct val="0"/>
              </a:spcBef>
              <a:buFontTx/>
              <a:buNone/>
            </a:pPr>
            <a:r>
              <a:rPr lang="tr-TR" altLang="tr-TR">
                <a:latin typeface="Times New Roman" panose="02020603050405020304" pitchFamily="18" charset="0"/>
              </a:rPr>
              <a:t>7- Olumlu ve faydaya yönelik kurum kültürü</a:t>
            </a:r>
            <a:endParaRPr lang="tr-TR" altLang="tr-TR" b="1">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box(in)">
                                      <p:cBhvr>
                                        <p:cTn id="7" dur="500"/>
                                        <p:tgtEl>
                                          <p:spTgt spid="221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1187">
                                            <p:txEl>
                                              <p:pRg st="0" end="0"/>
                                            </p:txEl>
                                          </p:spTgt>
                                        </p:tgtEl>
                                        <p:attrNameLst>
                                          <p:attrName>style.visibility</p:attrName>
                                        </p:attrNameLst>
                                      </p:cBhvr>
                                      <p:to>
                                        <p:strVal val="visible"/>
                                      </p:to>
                                    </p:set>
                                    <p:animEffect transition="in" filter="wipe(left)">
                                      <p:cBhvr>
                                        <p:cTn id="12" dur="500"/>
                                        <p:tgtEl>
                                          <p:spTgt spid="221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1187">
                                            <p:txEl>
                                              <p:pRg st="1" end="1"/>
                                            </p:txEl>
                                          </p:spTgt>
                                        </p:tgtEl>
                                        <p:attrNameLst>
                                          <p:attrName>style.visibility</p:attrName>
                                        </p:attrNameLst>
                                      </p:cBhvr>
                                      <p:to>
                                        <p:strVal val="visible"/>
                                      </p:to>
                                    </p:set>
                                    <p:animEffect transition="in" filter="wipe(left)">
                                      <p:cBhvr>
                                        <p:cTn id="17" dur="500"/>
                                        <p:tgtEl>
                                          <p:spTgt spid="2211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1187">
                                            <p:txEl>
                                              <p:pRg st="2" end="2"/>
                                            </p:txEl>
                                          </p:spTgt>
                                        </p:tgtEl>
                                        <p:attrNameLst>
                                          <p:attrName>style.visibility</p:attrName>
                                        </p:attrNameLst>
                                      </p:cBhvr>
                                      <p:to>
                                        <p:strVal val="visible"/>
                                      </p:to>
                                    </p:set>
                                    <p:animEffect transition="in" filter="wipe(left)">
                                      <p:cBhvr>
                                        <p:cTn id="22" dur="500"/>
                                        <p:tgtEl>
                                          <p:spTgt spid="2211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1187">
                                            <p:txEl>
                                              <p:pRg st="3" end="3"/>
                                            </p:txEl>
                                          </p:spTgt>
                                        </p:tgtEl>
                                        <p:attrNameLst>
                                          <p:attrName>style.visibility</p:attrName>
                                        </p:attrNameLst>
                                      </p:cBhvr>
                                      <p:to>
                                        <p:strVal val="visible"/>
                                      </p:to>
                                    </p:set>
                                    <p:animEffect transition="in" filter="wipe(left)">
                                      <p:cBhvr>
                                        <p:cTn id="27" dur="500"/>
                                        <p:tgtEl>
                                          <p:spTgt spid="2211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1187">
                                            <p:txEl>
                                              <p:pRg st="4" end="4"/>
                                            </p:txEl>
                                          </p:spTgt>
                                        </p:tgtEl>
                                        <p:attrNameLst>
                                          <p:attrName>style.visibility</p:attrName>
                                        </p:attrNameLst>
                                      </p:cBhvr>
                                      <p:to>
                                        <p:strVal val="visible"/>
                                      </p:to>
                                    </p:set>
                                    <p:animEffect transition="in" filter="wipe(left)">
                                      <p:cBhvr>
                                        <p:cTn id="32" dur="500"/>
                                        <p:tgtEl>
                                          <p:spTgt spid="2211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1187">
                                            <p:txEl>
                                              <p:pRg st="5" end="5"/>
                                            </p:txEl>
                                          </p:spTgt>
                                        </p:tgtEl>
                                        <p:attrNameLst>
                                          <p:attrName>style.visibility</p:attrName>
                                        </p:attrNameLst>
                                      </p:cBhvr>
                                      <p:to>
                                        <p:strVal val="visible"/>
                                      </p:to>
                                    </p:set>
                                    <p:animEffect transition="in" filter="wipe(left)">
                                      <p:cBhvr>
                                        <p:cTn id="37" dur="500"/>
                                        <p:tgtEl>
                                          <p:spTgt spid="22118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1187">
                                            <p:txEl>
                                              <p:pRg st="6" end="6"/>
                                            </p:txEl>
                                          </p:spTgt>
                                        </p:tgtEl>
                                        <p:attrNameLst>
                                          <p:attrName>style.visibility</p:attrName>
                                        </p:attrNameLst>
                                      </p:cBhvr>
                                      <p:to>
                                        <p:strVal val="visible"/>
                                      </p:to>
                                    </p:set>
                                    <p:animEffect transition="in" filter="wipe(left)">
                                      <p:cBhvr>
                                        <p:cTn id="42" dur="500"/>
                                        <p:tgtEl>
                                          <p:spTgt spid="221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utoUpdateAnimBg="0"/>
      <p:bldP spid="221187"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5FB50-06D1-4991-F58F-938A751A4F4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90E1B26-983D-AB1B-B1A4-1FD8E60237B9}"/>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ETKİLİ SUNUM NEDİR?</a:t>
            </a:r>
          </a:p>
        </p:txBody>
      </p:sp>
      <p:pic>
        <p:nvPicPr>
          <p:cNvPr id="2050" name="Picture 2" descr="SUNUM NEDİR, NASIL YAPILIR, ÖZELLİKLERİ | Edebiyat Sultanı">
            <a:extLst>
              <a:ext uri="{FF2B5EF4-FFF2-40B4-BE49-F238E27FC236}">
                <a16:creationId xmlns:a16="http://schemas.microsoft.com/office/drawing/2014/main" id="{54E5347E-0AAA-1315-FFD4-D02F6D6B2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67" y="1490133"/>
            <a:ext cx="11243734" cy="408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50179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77954-16AB-8428-E507-87CE25A97E3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CAE3ED6-EA49-7FC1-6A48-CC9C801046CA}"/>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SUNUM NEDİR?</a:t>
            </a:r>
          </a:p>
        </p:txBody>
      </p:sp>
      <p:sp>
        <p:nvSpPr>
          <p:cNvPr id="3" name="Alt Başlık 2">
            <a:extLst>
              <a:ext uri="{FF2B5EF4-FFF2-40B4-BE49-F238E27FC236}">
                <a16:creationId xmlns:a16="http://schemas.microsoft.com/office/drawing/2014/main" id="{8F62BA5E-8852-7A95-5A3D-94CF3A903B24}"/>
              </a:ext>
            </a:extLst>
          </p:cNvPr>
          <p:cNvSpPr>
            <a:spLocks noGrp="1"/>
          </p:cNvSpPr>
          <p:nvPr>
            <p:ph type="subTitle" idx="1"/>
          </p:nvPr>
        </p:nvSpPr>
        <p:spPr>
          <a:xfrm>
            <a:off x="880533" y="1184275"/>
            <a:ext cx="9736667" cy="4894792"/>
          </a:xfrm>
        </p:spPr>
        <p:txBody>
          <a:bodyPr>
            <a:normAutofit fontScale="25000" lnSpcReduction="20000"/>
          </a:bodyPr>
          <a:lstStyle/>
          <a:p>
            <a:pPr algn="l"/>
            <a:r>
              <a:rPr lang="tr-TR" sz="12800" dirty="0">
                <a:solidFill>
                  <a:srgbClr val="FF0000"/>
                </a:solidFill>
              </a:rPr>
              <a:t>SUNUM: </a:t>
            </a:r>
            <a:r>
              <a:rPr lang="tr-TR" sz="12800" dirty="0"/>
              <a:t>Bir konuyu, mesajı iletmek amacıyla gerçekleştirilen sözlü ve/veya görsel iletişimdir.</a:t>
            </a:r>
          </a:p>
          <a:p>
            <a:pPr algn="l"/>
            <a:r>
              <a:rPr lang="tr-TR" sz="12800" dirty="0"/>
              <a:t> </a:t>
            </a:r>
          </a:p>
          <a:p>
            <a:pPr algn="l"/>
            <a:r>
              <a:rPr lang="tr-TR" sz="12800" dirty="0">
                <a:solidFill>
                  <a:srgbClr val="FF0000"/>
                </a:solidFill>
              </a:rPr>
              <a:t>AMACI:</a:t>
            </a:r>
          </a:p>
          <a:p>
            <a:pPr algn="l"/>
            <a:r>
              <a:rPr lang="tr-TR" sz="12800" dirty="0"/>
              <a:t>İletilmek istenilen mesajların </a:t>
            </a:r>
            <a:r>
              <a:rPr lang="tr-TR" sz="12800" b="1" dirty="0"/>
              <a:t>uygun ve etkili iletişim teknikleri </a:t>
            </a:r>
            <a:r>
              <a:rPr lang="tr-TR" sz="12800" dirty="0"/>
              <a:t>ile hedef kitleye aktarılmasıdır.</a:t>
            </a:r>
          </a:p>
          <a:p>
            <a:pPr algn="l"/>
            <a:endParaRPr lang="tr-TR" sz="12800" dirty="0">
              <a:solidFill>
                <a:srgbClr val="FF0000"/>
              </a:solidFill>
            </a:endParaRPr>
          </a:p>
          <a:p>
            <a:pPr algn="l"/>
            <a:r>
              <a:rPr lang="tr-TR" sz="12800" dirty="0">
                <a:solidFill>
                  <a:srgbClr val="FF0000"/>
                </a:solidFill>
              </a:rPr>
              <a:t>YÖNTEMİ:</a:t>
            </a:r>
          </a:p>
          <a:p>
            <a:pPr algn="l"/>
            <a:r>
              <a:rPr lang="tr-TR" sz="12800" dirty="0"/>
              <a:t>Görsel, işitsel ve duyusal öğrenme yöntemlerinden her birinin yada birlikte harekete geçirilmesidir.</a:t>
            </a:r>
          </a:p>
          <a:p>
            <a:pPr algn="l"/>
            <a:endParaRPr lang="tr-TR" sz="12800" dirty="0"/>
          </a:p>
          <a:p>
            <a:pPr algn="l"/>
            <a:endParaRPr lang="tr-TR" sz="8000" dirty="0"/>
          </a:p>
          <a:p>
            <a:pPr algn="l"/>
            <a:endParaRPr lang="tr-TR" sz="3200" dirty="0"/>
          </a:p>
        </p:txBody>
      </p:sp>
    </p:spTree>
    <p:extLst>
      <p:ext uri="{BB962C8B-B14F-4D97-AF65-F5344CB8AC3E}">
        <p14:creationId xmlns:p14="http://schemas.microsoft.com/office/powerpoint/2010/main" val="388402526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9C656-F3A7-AB71-C67B-180524993D3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8DCBFC10-7DB1-4258-A414-C599F3CB01DE}"/>
              </a:ext>
            </a:extLst>
          </p:cNvPr>
          <p:cNvSpPr>
            <a:spLocks noGrp="1" noChangeArrowheads="1"/>
          </p:cNvSpPr>
          <p:nvPr>
            <p:ph type="subTitle" idx="1"/>
          </p:nvPr>
        </p:nvSpPr>
        <p:spPr bwMode="auto">
          <a:xfrm>
            <a:off x="1625600" y="651543"/>
            <a:ext cx="9448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3200" b="1" i="0" u="none" strike="noStrike" cap="none" normalizeH="0" baseline="0" dirty="0">
                <a:ln>
                  <a:noFill/>
                </a:ln>
                <a:solidFill>
                  <a:srgbClr val="FF0000"/>
                </a:solidFill>
                <a:effectLst/>
                <a:latin typeface="Arial" panose="020B0604020202020204" pitchFamily="34" charset="0"/>
              </a:rPr>
              <a:t>Bilgilendirmek:</a:t>
            </a:r>
            <a:r>
              <a:rPr kumimoji="0" lang="tr-TR" altLang="tr-TR" sz="3200" b="0" i="0" u="none" strike="noStrike" cap="none" normalizeH="0" baseline="0" dirty="0">
                <a:ln>
                  <a:noFill/>
                </a:ln>
                <a:solidFill>
                  <a:srgbClr val="FF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tr-TR" altLang="tr-TR" sz="3200" b="0" i="0" u="none" strike="noStrike" cap="none" normalizeH="0" baseline="0" dirty="0">
                <a:ln>
                  <a:noFill/>
                </a:ln>
                <a:solidFill>
                  <a:schemeClr val="tx1"/>
                </a:solidFill>
                <a:effectLst/>
                <a:latin typeface="Arial" panose="020B0604020202020204" pitchFamily="34" charset="0"/>
              </a:rPr>
              <a:t>Yeni bir konsept (kavram, görüş, anlayış vb.), araştırma sonucu veya ürün hakkında bilgi vermek.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3200" b="1" i="0" u="none" strike="noStrike" cap="none" normalizeH="0" baseline="0" dirty="0">
                <a:ln>
                  <a:noFill/>
                </a:ln>
                <a:solidFill>
                  <a:srgbClr val="FF0000"/>
                </a:solidFill>
                <a:effectLst/>
                <a:latin typeface="Arial" panose="020B0604020202020204" pitchFamily="34" charset="0"/>
              </a:rPr>
              <a:t>İkna etmek:</a:t>
            </a:r>
            <a:r>
              <a:rPr kumimoji="0" lang="tr-TR" altLang="tr-TR" sz="3200" b="0" i="0" u="none" strike="noStrike" cap="none" normalizeH="0" baseline="0" dirty="0">
                <a:ln>
                  <a:noFill/>
                </a:ln>
                <a:solidFill>
                  <a:srgbClr val="FF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tr-TR" altLang="tr-TR" sz="3200" b="0" i="0" u="none" strike="noStrike" cap="none" normalizeH="0" baseline="0" dirty="0">
                <a:ln>
                  <a:noFill/>
                </a:ln>
                <a:solidFill>
                  <a:schemeClr val="tx1"/>
                </a:solidFill>
                <a:effectLst/>
                <a:latin typeface="Arial" panose="020B0604020202020204" pitchFamily="34" charset="0"/>
              </a:rPr>
              <a:t>Bir fikrin veya projenin kabul edilmesi için dinleyicileri etkilemek.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3200" b="1" i="0" u="none" strike="noStrike" cap="none" normalizeH="0" baseline="0" dirty="0">
                <a:ln>
                  <a:noFill/>
                </a:ln>
                <a:solidFill>
                  <a:srgbClr val="FF0000"/>
                </a:solidFill>
                <a:effectLst/>
                <a:latin typeface="Arial" panose="020B0604020202020204" pitchFamily="34" charset="0"/>
              </a:rPr>
              <a:t>Eğitmek:</a:t>
            </a:r>
            <a:r>
              <a:rPr kumimoji="0" lang="tr-TR" altLang="tr-TR" sz="3200" b="0" i="0" u="none" strike="noStrike" cap="none" normalizeH="0" baseline="0" dirty="0">
                <a:ln>
                  <a:noFill/>
                </a:ln>
                <a:solidFill>
                  <a:srgbClr val="FF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tr-TR" altLang="tr-TR" sz="3200" b="0" i="0" u="none" strike="noStrike" cap="none" normalizeH="0" baseline="0" dirty="0">
                <a:ln>
                  <a:noFill/>
                </a:ln>
                <a:solidFill>
                  <a:schemeClr val="tx1"/>
                </a:solidFill>
                <a:effectLst/>
                <a:latin typeface="Arial" panose="020B0604020202020204" pitchFamily="34" charset="0"/>
              </a:rPr>
              <a:t>Bir beceriyi veya konuyu öğretmek.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3200" b="1" i="0" u="none" strike="noStrike" cap="none" normalizeH="0" baseline="0" dirty="0">
                <a:ln>
                  <a:noFill/>
                </a:ln>
                <a:solidFill>
                  <a:srgbClr val="FF0000"/>
                </a:solidFill>
                <a:effectLst/>
                <a:latin typeface="Arial" panose="020B0604020202020204" pitchFamily="34" charset="0"/>
              </a:rPr>
              <a:t>İlham vermek:</a:t>
            </a:r>
          </a:p>
          <a:p>
            <a:pPr marL="0" marR="0" lvl="0" indent="0" algn="l" defTabSz="914400" rtl="0" eaLnBrk="0" fontAlgn="base" latinLnBrk="0" hangingPunct="0">
              <a:lnSpc>
                <a:spcPct val="100000"/>
              </a:lnSpc>
              <a:spcBef>
                <a:spcPct val="0"/>
              </a:spcBef>
              <a:spcAft>
                <a:spcPct val="0"/>
              </a:spcAft>
              <a:buClrTx/>
              <a:buSzTx/>
              <a:tabLst/>
            </a:pPr>
            <a:r>
              <a:rPr kumimoji="0" lang="tr-TR" altLang="tr-TR" sz="3200" b="0" i="0" u="none" strike="noStrike" cap="none" normalizeH="0" baseline="0" dirty="0">
                <a:ln>
                  <a:noFill/>
                </a:ln>
                <a:solidFill>
                  <a:srgbClr val="FF0000"/>
                </a:solidFill>
                <a:effectLst/>
                <a:latin typeface="Arial" panose="020B0604020202020204" pitchFamily="34" charset="0"/>
              </a:rPr>
              <a:t> </a:t>
            </a:r>
            <a:r>
              <a:rPr kumimoji="0" lang="tr-TR" altLang="tr-TR" sz="3200" b="0" i="0" u="none" strike="noStrike" cap="none" normalizeH="0" baseline="0" dirty="0">
                <a:ln>
                  <a:noFill/>
                </a:ln>
                <a:solidFill>
                  <a:schemeClr val="tx1"/>
                </a:solidFill>
                <a:effectLst/>
                <a:latin typeface="Arial" panose="020B0604020202020204" pitchFamily="34" charset="0"/>
              </a:rPr>
              <a:t>Dinleyicileri bir amaca veya harekete teşvik etmek.</a:t>
            </a:r>
          </a:p>
        </p:txBody>
      </p:sp>
    </p:spTree>
    <p:extLst>
      <p:ext uri="{BB962C8B-B14F-4D97-AF65-F5344CB8AC3E}">
        <p14:creationId xmlns:p14="http://schemas.microsoft.com/office/powerpoint/2010/main" val="203313442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DF4C2-36F8-C610-7701-1300D10BF27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C2A7222-5C9A-DB6F-D013-DB55A8D1E641}"/>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NEDEN ETKİLİ SUNUM? </a:t>
            </a:r>
          </a:p>
        </p:txBody>
      </p:sp>
      <p:sp>
        <p:nvSpPr>
          <p:cNvPr id="3" name="Alt Başlık 2">
            <a:extLst>
              <a:ext uri="{FF2B5EF4-FFF2-40B4-BE49-F238E27FC236}">
                <a16:creationId xmlns:a16="http://schemas.microsoft.com/office/drawing/2014/main" id="{E026AC6C-888D-AE2C-D0E0-E44B9CF309D9}"/>
              </a:ext>
            </a:extLst>
          </p:cNvPr>
          <p:cNvSpPr>
            <a:spLocks noGrp="1"/>
          </p:cNvSpPr>
          <p:nvPr>
            <p:ph type="subTitle" idx="1"/>
          </p:nvPr>
        </p:nvSpPr>
        <p:spPr>
          <a:xfrm>
            <a:off x="880533" y="1184275"/>
            <a:ext cx="9736667" cy="4894792"/>
          </a:xfrm>
        </p:spPr>
        <p:txBody>
          <a:bodyPr>
            <a:normAutofit lnSpcReduction="10000"/>
          </a:bodyPr>
          <a:lstStyle/>
          <a:p>
            <a:pPr marL="857250" indent="-857250" algn="l">
              <a:buFont typeface="Wingdings" panose="05000000000000000000" pitchFamily="2" charset="2"/>
              <a:buChar char="Ø"/>
            </a:pPr>
            <a:r>
              <a:rPr lang="tr-TR" sz="3800" dirty="0"/>
              <a:t>Düşüncelerinizin kabul görmesini sağlar </a:t>
            </a:r>
          </a:p>
          <a:p>
            <a:pPr marL="857250" indent="-857250" algn="l">
              <a:buFont typeface="Wingdings" panose="05000000000000000000" pitchFamily="2" charset="2"/>
              <a:buChar char="Ø"/>
            </a:pPr>
            <a:r>
              <a:rPr lang="tr-TR" sz="3800" dirty="0"/>
              <a:t>Sunan ve dinleyenin hedefe ulaşmak için harcadıkları zamanı azaltır</a:t>
            </a:r>
          </a:p>
          <a:p>
            <a:pPr marL="857250" indent="-857250" algn="l">
              <a:buFont typeface="Wingdings" panose="05000000000000000000" pitchFamily="2" charset="2"/>
              <a:buChar char="Ø"/>
            </a:pPr>
            <a:r>
              <a:rPr lang="tr-TR" sz="3800" dirty="0"/>
              <a:t>Bilgilendirmenin etkinliğini arttırır </a:t>
            </a:r>
          </a:p>
          <a:p>
            <a:pPr marL="857250" indent="-857250" algn="l">
              <a:buFont typeface="Wingdings" panose="05000000000000000000" pitchFamily="2" charset="2"/>
              <a:buChar char="Ø"/>
            </a:pPr>
            <a:r>
              <a:rPr lang="tr-TR" sz="3800" dirty="0"/>
              <a:t>Öğrenme isteğini arttırır </a:t>
            </a:r>
          </a:p>
          <a:p>
            <a:pPr marL="857250" indent="-857250" algn="l">
              <a:buFont typeface="Wingdings" panose="05000000000000000000" pitchFamily="2" charset="2"/>
              <a:buChar char="Ø"/>
            </a:pPr>
            <a:r>
              <a:rPr lang="tr-TR" sz="3800" dirty="0"/>
              <a:t>Karmaşık fikirleri basite indirger ve… </a:t>
            </a:r>
          </a:p>
          <a:p>
            <a:pPr marL="857250" indent="-857250" algn="l">
              <a:buFont typeface="Wingdings" panose="05000000000000000000" pitchFamily="2" charset="2"/>
              <a:buChar char="Ø"/>
            </a:pPr>
            <a:r>
              <a:rPr lang="tr-TR" sz="3800" dirty="0"/>
              <a:t>Etkili sonuç elde edebilmenin önemli aracıdır.</a:t>
            </a:r>
          </a:p>
          <a:p>
            <a:pPr algn="l"/>
            <a:endParaRPr lang="tr-TR" sz="12800" dirty="0"/>
          </a:p>
          <a:p>
            <a:pPr algn="l"/>
            <a:endParaRPr lang="tr-TR" sz="8000" dirty="0"/>
          </a:p>
          <a:p>
            <a:pPr algn="l"/>
            <a:endParaRPr lang="tr-TR" sz="3200" dirty="0"/>
          </a:p>
        </p:txBody>
      </p:sp>
    </p:spTree>
    <p:extLst>
      <p:ext uri="{BB962C8B-B14F-4D97-AF65-F5344CB8AC3E}">
        <p14:creationId xmlns:p14="http://schemas.microsoft.com/office/powerpoint/2010/main" val="332635476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05C0-4720-20B9-60B2-FEFD4A825A6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BAC3A23-AF67-9BA1-CB87-1F1C344F7C3C}"/>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BAŞLICA SUNUM TEKNİKLERİ</a:t>
            </a:r>
          </a:p>
        </p:txBody>
      </p:sp>
      <p:sp>
        <p:nvSpPr>
          <p:cNvPr id="3" name="Alt Başlık 2">
            <a:extLst>
              <a:ext uri="{FF2B5EF4-FFF2-40B4-BE49-F238E27FC236}">
                <a16:creationId xmlns:a16="http://schemas.microsoft.com/office/drawing/2014/main" id="{56F9B784-EE93-9297-907F-6A3183729F92}"/>
              </a:ext>
            </a:extLst>
          </p:cNvPr>
          <p:cNvSpPr>
            <a:spLocks noGrp="1"/>
          </p:cNvSpPr>
          <p:nvPr>
            <p:ph type="subTitle" idx="1"/>
          </p:nvPr>
        </p:nvSpPr>
        <p:spPr>
          <a:xfrm>
            <a:off x="880533" y="1422399"/>
            <a:ext cx="9736667" cy="4656667"/>
          </a:xfrm>
        </p:spPr>
        <p:txBody>
          <a:bodyPr>
            <a:normAutofit/>
          </a:bodyPr>
          <a:lstStyle/>
          <a:p>
            <a:pPr algn="l"/>
            <a:endParaRPr lang="tr-TR" sz="12800" dirty="0"/>
          </a:p>
          <a:p>
            <a:pPr algn="l"/>
            <a:endParaRPr lang="tr-TR" sz="8000" dirty="0"/>
          </a:p>
          <a:p>
            <a:pPr algn="l"/>
            <a:endParaRPr lang="tr-TR" sz="3200" dirty="0"/>
          </a:p>
        </p:txBody>
      </p:sp>
      <p:sp>
        <p:nvSpPr>
          <p:cNvPr id="7" name="Metin kutusu 6">
            <a:extLst>
              <a:ext uri="{FF2B5EF4-FFF2-40B4-BE49-F238E27FC236}">
                <a16:creationId xmlns:a16="http://schemas.microsoft.com/office/drawing/2014/main" id="{0871C96A-1D95-F939-C0C1-22DEE74A0FC5}"/>
              </a:ext>
            </a:extLst>
          </p:cNvPr>
          <p:cNvSpPr txBox="1"/>
          <p:nvPr/>
        </p:nvSpPr>
        <p:spPr>
          <a:xfrm>
            <a:off x="1015999" y="1184275"/>
            <a:ext cx="9143999" cy="3539430"/>
          </a:xfrm>
          <a:prstGeom prst="rect">
            <a:avLst/>
          </a:prstGeom>
          <a:noFill/>
        </p:spPr>
        <p:txBody>
          <a:bodyPr wrap="square">
            <a:spAutoFit/>
          </a:bodyPr>
          <a:lstStyle/>
          <a:p>
            <a:pPr marL="457200" indent="-457200">
              <a:buFont typeface="Wingdings" panose="05000000000000000000" pitchFamily="2" charset="2"/>
              <a:buChar char="Ø"/>
            </a:pPr>
            <a:r>
              <a:rPr lang="tr-TR" sz="3200" dirty="0"/>
              <a:t>POWERPOINT İLE ETKİLİ SUNUM </a:t>
            </a:r>
          </a:p>
          <a:p>
            <a:pPr marL="457200" indent="-457200">
              <a:buFont typeface="Wingdings" panose="05000000000000000000" pitchFamily="2" charset="2"/>
              <a:buChar char="Ø"/>
            </a:pPr>
            <a:r>
              <a:rPr lang="tr-TR" sz="3200" dirty="0">
                <a:solidFill>
                  <a:srgbClr val="FF0000"/>
                </a:solidFill>
              </a:rPr>
              <a:t>DİLEKÇE  </a:t>
            </a:r>
          </a:p>
          <a:p>
            <a:pPr marL="457200" indent="-457200">
              <a:buFont typeface="Wingdings" panose="05000000000000000000" pitchFamily="2" charset="2"/>
              <a:buChar char="Ø"/>
            </a:pPr>
            <a:r>
              <a:rPr lang="tr-TR" sz="3200" dirty="0"/>
              <a:t>BİLGİ NOTU  </a:t>
            </a:r>
          </a:p>
          <a:p>
            <a:pPr marL="457200" indent="-457200">
              <a:buFont typeface="Wingdings" panose="05000000000000000000" pitchFamily="2" charset="2"/>
              <a:buChar char="Ø"/>
            </a:pPr>
            <a:r>
              <a:rPr lang="tr-TR" sz="3200" dirty="0">
                <a:solidFill>
                  <a:srgbClr val="FF0000"/>
                </a:solidFill>
              </a:rPr>
              <a:t>ÖZ GEÇMİŞ</a:t>
            </a:r>
          </a:p>
          <a:p>
            <a:pPr marL="457200" indent="-457200">
              <a:buFont typeface="Wingdings" panose="05000000000000000000" pitchFamily="2" charset="2"/>
              <a:buChar char="Ø"/>
            </a:pPr>
            <a:r>
              <a:rPr lang="tr-TR" sz="3200" dirty="0"/>
              <a:t>BRİFİNG DOSYASI</a:t>
            </a:r>
          </a:p>
          <a:p>
            <a:pPr marL="457200" indent="-457200">
              <a:buFont typeface="Wingdings" panose="05000000000000000000" pitchFamily="2" charset="2"/>
              <a:buChar char="Ø"/>
            </a:pPr>
            <a:r>
              <a:rPr lang="tr-TR" sz="3200">
                <a:solidFill>
                  <a:srgbClr val="FF0000"/>
                </a:solidFill>
              </a:rPr>
              <a:t>BROŞÜR</a:t>
            </a:r>
            <a:endParaRPr lang="tr-TR" sz="3200" dirty="0">
              <a:solidFill>
                <a:srgbClr val="FF0000"/>
              </a:solidFill>
            </a:endParaRPr>
          </a:p>
          <a:p>
            <a:endParaRPr lang="tr-TR" sz="3200" dirty="0"/>
          </a:p>
        </p:txBody>
      </p:sp>
    </p:spTree>
    <p:extLst>
      <p:ext uri="{BB962C8B-B14F-4D97-AF65-F5344CB8AC3E}">
        <p14:creationId xmlns:p14="http://schemas.microsoft.com/office/powerpoint/2010/main" val="290206223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F85DCA2-6657-CD2E-9420-91A2E55737C3}"/>
              </a:ext>
            </a:extLst>
          </p:cNvPr>
          <p:cNvPicPr>
            <a:picLocks noChangeAspect="1"/>
          </p:cNvPicPr>
          <p:nvPr/>
        </p:nvPicPr>
        <p:blipFill>
          <a:blip r:embed="rId3"/>
          <a:stretch>
            <a:fillRect/>
          </a:stretch>
        </p:blipFill>
        <p:spPr>
          <a:xfrm>
            <a:off x="965199" y="592667"/>
            <a:ext cx="10193867" cy="533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5FEEDF53-7FA4-D5D3-D20B-5B3276E55119}"/>
              </a:ext>
            </a:extLst>
          </p:cNvPr>
          <p:cNvSpPr>
            <a:spLocks noGrp="1" noChangeArrowheads="1"/>
          </p:cNvSpPr>
          <p:nvPr>
            <p:ph type="ctrTitle"/>
          </p:nvPr>
        </p:nvSpPr>
        <p:spPr>
          <a:xfrm>
            <a:off x="4758267" y="2048933"/>
            <a:ext cx="5223932" cy="2607734"/>
          </a:xfrm>
        </p:spPr>
        <p:txBody>
          <a:bodyPr>
            <a:normAutofit/>
          </a:bodyPr>
          <a:lstStyle/>
          <a:p>
            <a:pPr>
              <a:defRPr/>
            </a:pPr>
            <a:r>
              <a:rPr lang="tr-TR" sz="4400" b="1" dirty="0">
                <a:solidFill>
                  <a:srgbClr val="FF0000"/>
                </a:solidFill>
              </a:rPr>
              <a:t>POWERPOINT</a:t>
            </a:r>
            <a:br>
              <a:rPr lang="tr-TR" sz="4400" b="1" dirty="0">
                <a:solidFill>
                  <a:srgbClr val="FF0000"/>
                </a:solidFill>
              </a:rPr>
            </a:br>
            <a:r>
              <a:rPr lang="tr-TR" sz="4400" b="1" dirty="0">
                <a:solidFill>
                  <a:srgbClr val="FF0000"/>
                </a:solidFill>
              </a:rPr>
              <a:t>ile</a:t>
            </a:r>
            <a:br>
              <a:rPr lang="tr-TR" sz="4400" b="1" dirty="0">
                <a:solidFill>
                  <a:srgbClr val="FF0000"/>
                </a:solidFill>
              </a:rPr>
            </a:br>
            <a:r>
              <a:rPr lang="tr-TR" sz="4400" b="1" dirty="0">
                <a:solidFill>
                  <a:srgbClr val="FF0000"/>
                </a:solidFill>
              </a:rPr>
              <a:t>ETKİLİ SUNUM</a:t>
            </a:r>
          </a:p>
        </p:txBody>
      </p:sp>
      <p:pic>
        <p:nvPicPr>
          <p:cNvPr id="4100" name="Picture 8" descr="MCj03984090000[1]">
            <a:extLst>
              <a:ext uri="{FF2B5EF4-FFF2-40B4-BE49-F238E27FC236}">
                <a16:creationId xmlns:a16="http://schemas.microsoft.com/office/drawing/2014/main" id="{66188C96-298A-D0CD-54CD-4D92DF857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867" y="1623747"/>
            <a:ext cx="3708400" cy="345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75050C50-7B77-D272-169D-BCC72C3FB142}"/>
              </a:ext>
            </a:extLst>
          </p:cNvPr>
          <p:cNvSpPr>
            <a:spLocks noGrp="1" noChangeArrowheads="1"/>
          </p:cNvSpPr>
          <p:nvPr>
            <p:ph type="body" sz="half" idx="1"/>
          </p:nvPr>
        </p:nvSpPr>
        <p:spPr>
          <a:xfrm>
            <a:off x="2351089" y="1628776"/>
            <a:ext cx="7500937" cy="1223963"/>
          </a:xfrm>
        </p:spPr>
        <p:txBody>
          <a:bodyPr>
            <a:normAutofit/>
          </a:bodyPr>
          <a:lstStyle/>
          <a:p>
            <a:pPr marL="609600" indent="-609600">
              <a:buFont typeface="Wingdings" panose="05000000000000000000" pitchFamily="2" charset="2"/>
              <a:buAutoNum type="arabicPeriod"/>
            </a:pPr>
            <a:r>
              <a:rPr lang="tr-TR" altLang="tr-TR" sz="3200" b="1" dirty="0"/>
              <a:t>Slayt Hazırlama Teknikleri</a:t>
            </a:r>
          </a:p>
          <a:p>
            <a:pPr marL="609600" indent="-609600">
              <a:buFont typeface="Wingdings" panose="05000000000000000000" pitchFamily="2" charset="2"/>
              <a:buAutoNum type="arabicPeriod"/>
            </a:pPr>
            <a:r>
              <a:rPr lang="tr-TR" altLang="tr-TR" sz="3200" b="1" dirty="0"/>
              <a:t>Sunumun  Dinleyicilere Aktarımı</a:t>
            </a:r>
          </a:p>
        </p:txBody>
      </p:sp>
      <p:pic>
        <p:nvPicPr>
          <p:cNvPr id="8195" name="Picture 10" descr="seminer-y2">
            <a:extLst>
              <a:ext uri="{FF2B5EF4-FFF2-40B4-BE49-F238E27FC236}">
                <a16:creationId xmlns:a16="http://schemas.microsoft.com/office/drawing/2014/main" id="{4EE6E931-37F2-3288-84EA-BA77B9A7BE8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35413" y="3068639"/>
            <a:ext cx="3816350" cy="2979737"/>
          </a:xfrm>
          <a:noFill/>
        </p:spPr>
      </p:pic>
      <p:sp>
        <p:nvSpPr>
          <p:cNvPr id="8196" name="5 Slayt Numarası Yer Tutucusu">
            <a:extLst>
              <a:ext uri="{FF2B5EF4-FFF2-40B4-BE49-F238E27FC236}">
                <a16:creationId xmlns:a16="http://schemas.microsoft.com/office/drawing/2014/main" id="{43BD2804-C864-2D10-6354-0C4C598D41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14BD74-1EA7-4B4D-B792-C70F34BB7530}" type="slidenum">
              <a:rPr lang="tr-TR" altLang="tr-TR">
                <a:latin typeface="Arial Black" panose="020B0A04020102020204" pitchFamily="34" charset="0"/>
              </a:rPr>
              <a:pPr eaLnBrk="1" hangingPunct="1"/>
              <a:t>121</a:t>
            </a:fld>
            <a:endParaRPr lang="tr-TR" altLang="tr-TR">
              <a:latin typeface="Arial Black" panose="020B0A04020102020204" pitchFamily="34" charset="0"/>
            </a:endParaRPr>
          </a:p>
        </p:txBody>
      </p:sp>
      <p:sp>
        <p:nvSpPr>
          <p:cNvPr id="8197" name="Text Box 13">
            <a:extLst>
              <a:ext uri="{FF2B5EF4-FFF2-40B4-BE49-F238E27FC236}">
                <a16:creationId xmlns:a16="http://schemas.microsoft.com/office/drawing/2014/main" id="{FC75108D-7EA0-D0B4-044F-C40DBA1D0B1B}"/>
              </a:ext>
            </a:extLst>
          </p:cNvPr>
          <p:cNvSpPr txBox="1">
            <a:spLocks noChangeArrowheads="1"/>
          </p:cNvSpPr>
          <p:nvPr/>
        </p:nvSpPr>
        <p:spPr bwMode="auto">
          <a:xfrm>
            <a:off x="1449388" y="547392"/>
            <a:ext cx="87883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4400" dirty="0">
                <a:solidFill>
                  <a:srgbClr val="FF0000"/>
                </a:solidFill>
              </a:rPr>
              <a:t>İÇERİK</a:t>
            </a:r>
          </a:p>
        </p:txBody>
      </p:sp>
      <p:sp>
        <p:nvSpPr>
          <p:cNvPr id="2" name="Veri Yer Tutucusu 1">
            <a:extLst>
              <a:ext uri="{FF2B5EF4-FFF2-40B4-BE49-F238E27FC236}">
                <a16:creationId xmlns:a16="http://schemas.microsoft.com/office/drawing/2014/main" id="{B5ADFC12-E463-3E1E-28A6-8FC6D7944F7A}"/>
              </a:ext>
            </a:extLst>
          </p:cNvPr>
          <p:cNvSpPr>
            <a:spLocks noGrp="1"/>
          </p:cNvSpPr>
          <p:nvPr>
            <p:ph type="dt" sz="half" idx="10"/>
          </p:nvPr>
        </p:nvSpPr>
        <p:spPr/>
        <p:txBody>
          <a:bodyPr/>
          <a:lstStyle/>
          <a:p>
            <a:pPr>
              <a:defRPr/>
            </a:pPr>
            <a:fld id="{CBF3E8E1-874F-471C-B78A-3BC994BB9217}" type="datetime8">
              <a:rPr lang="tr-TR" smtClean="0"/>
              <a:t>4.09.2025 23:10</a:t>
            </a:fld>
            <a:endParaRPr lang="tr-TR"/>
          </a:p>
        </p:txBody>
      </p:sp>
      <p:sp>
        <p:nvSpPr>
          <p:cNvPr id="3" name="Alt Bilgi Yer Tutucusu 2">
            <a:extLst>
              <a:ext uri="{FF2B5EF4-FFF2-40B4-BE49-F238E27FC236}">
                <a16:creationId xmlns:a16="http://schemas.microsoft.com/office/drawing/2014/main" id="{AE6E4EEC-0424-1D19-DE86-23B297A55B9E}"/>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a:extLst>
              <a:ext uri="{FF2B5EF4-FFF2-40B4-BE49-F238E27FC236}">
                <a16:creationId xmlns:a16="http://schemas.microsoft.com/office/drawing/2014/main" id="{DBAC1D43-2DF9-ACDB-985C-98C8F4273306}"/>
              </a:ext>
            </a:extLst>
          </p:cNvPr>
          <p:cNvGraphicFramePr>
            <a:graphicFrameLocks noChangeAspect="1"/>
          </p:cNvGraphicFramePr>
          <p:nvPr/>
        </p:nvGraphicFramePr>
        <p:xfrm>
          <a:off x="3575051" y="1916113"/>
          <a:ext cx="5616575" cy="3238500"/>
        </p:xfrm>
        <a:graphic>
          <a:graphicData uri="http://schemas.openxmlformats.org/presentationml/2006/ole">
            <mc:AlternateContent xmlns:mc="http://schemas.openxmlformats.org/markup-compatibility/2006">
              <mc:Choice xmlns:v="urn:schemas-microsoft-com:vml" Requires="v">
                <p:oleObj name="Bit Eşlem Resmi" r:id="rId2" imgW="8590476" imgH="4952381" progId="Paint.Picture">
                  <p:embed/>
                </p:oleObj>
              </mc:Choice>
              <mc:Fallback>
                <p:oleObj name="Bit Eşlem Resmi" r:id="rId2" imgW="8590476" imgH="4952381" progId="Paint.Picture">
                  <p:embed/>
                  <p:pic>
                    <p:nvPicPr>
                      <p:cNvPr id="1026" name="Object 4">
                        <a:extLst>
                          <a:ext uri="{FF2B5EF4-FFF2-40B4-BE49-F238E27FC236}">
                            <a16:creationId xmlns:a16="http://schemas.microsoft.com/office/drawing/2014/main" id="{DBAC1D43-2DF9-ACDB-985C-98C8F4273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1" y="1916113"/>
                        <a:ext cx="561657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AutoShape 6">
            <a:extLst>
              <a:ext uri="{FF2B5EF4-FFF2-40B4-BE49-F238E27FC236}">
                <a16:creationId xmlns:a16="http://schemas.microsoft.com/office/drawing/2014/main" id="{8A32A627-ED4F-751C-15CE-301BE7BC5DFD}"/>
              </a:ext>
            </a:extLst>
          </p:cNvPr>
          <p:cNvSpPr>
            <a:spLocks/>
          </p:cNvSpPr>
          <p:nvPr/>
        </p:nvSpPr>
        <p:spPr bwMode="auto">
          <a:xfrm>
            <a:off x="1774825" y="1412876"/>
            <a:ext cx="1130300" cy="474663"/>
          </a:xfrm>
          <a:prstGeom prst="borderCallout2">
            <a:avLst>
              <a:gd name="adj1" fmla="val 24079"/>
              <a:gd name="adj2" fmla="val 106741"/>
              <a:gd name="adj3" fmla="val 24079"/>
              <a:gd name="adj4" fmla="val 158708"/>
              <a:gd name="adj5" fmla="val 212042"/>
              <a:gd name="adj6" fmla="val 21263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b="1"/>
              <a:t>1. Slayt</a:t>
            </a:r>
          </a:p>
        </p:txBody>
      </p:sp>
      <p:sp>
        <p:nvSpPr>
          <p:cNvPr id="1028" name="AutoShape 7">
            <a:extLst>
              <a:ext uri="{FF2B5EF4-FFF2-40B4-BE49-F238E27FC236}">
                <a16:creationId xmlns:a16="http://schemas.microsoft.com/office/drawing/2014/main" id="{FE697C2F-1872-8BF0-5667-3E40420C068A}"/>
              </a:ext>
            </a:extLst>
          </p:cNvPr>
          <p:cNvSpPr>
            <a:spLocks/>
          </p:cNvSpPr>
          <p:nvPr/>
        </p:nvSpPr>
        <p:spPr bwMode="auto">
          <a:xfrm>
            <a:off x="2927350" y="692151"/>
            <a:ext cx="1130300" cy="474663"/>
          </a:xfrm>
          <a:prstGeom prst="borderCallout2">
            <a:avLst>
              <a:gd name="adj1" fmla="val 24079"/>
              <a:gd name="adj2" fmla="val 106741"/>
              <a:gd name="adj3" fmla="val 24079"/>
              <a:gd name="adj4" fmla="val 156602"/>
              <a:gd name="adj5" fmla="val 324750"/>
              <a:gd name="adj6" fmla="val 20828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b="1"/>
              <a:t>2. Slayt</a:t>
            </a:r>
          </a:p>
        </p:txBody>
      </p:sp>
      <p:sp>
        <p:nvSpPr>
          <p:cNvPr id="1029" name="AutoShape 8">
            <a:extLst>
              <a:ext uri="{FF2B5EF4-FFF2-40B4-BE49-F238E27FC236}">
                <a16:creationId xmlns:a16="http://schemas.microsoft.com/office/drawing/2014/main" id="{68777BA8-83A1-6F02-64F6-D2713A981B32}"/>
              </a:ext>
            </a:extLst>
          </p:cNvPr>
          <p:cNvSpPr>
            <a:spLocks/>
          </p:cNvSpPr>
          <p:nvPr/>
        </p:nvSpPr>
        <p:spPr bwMode="auto">
          <a:xfrm>
            <a:off x="5159375" y="260351"/>
            <a:ext cx="1130300" cy="358775"/>
          </a:xfrm>
          <a:prstGeom prst="borderCallout2">
            <a:avLst>
              <a:gd name="adj1" fmla="val 31856"/>
              <a:gd name="adj2" fmla="val 106741"/>
              <a:gd name="adj3" fmla="val 31856"/>
              <a:gd name="adj4" fmla="val 130616"/>
              <a:gd name="adj5" fmla="val 529648"/>
              <a:gd name="adj6" fmla="val 15533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b="1"/>
              <a:t>……….</a:t>
            </a:r>
          </a:p>
        </p:txBody>
      </p:sp>
      <p:sp>
        <p:nvSpPr>
          <p:cNvPr id="1030" name="Text Box 9">
            <a:extLst>
              <a:ext uri="{FF2B5EF4-FFF2-40B4-BE49-F238E27FC236}">
                <a16:creationId xmlns:a16="http://schemas.microsoft.com/office/drawing/2014/main" id="{11DC85C4-0809-44C3-5346-E61FAA35FFFD}"/>
              </a:ext>
            </a:extLst>
          </p:cNvPr>
          <p:cNvSpPr txBox="1">
            <a:spLocks noChangeArrowheads="1"/>
          </p:cNvSpPr>
          <p:nvPr/>
        </p:nvSpPr>
        <p:spPr bwMode="auto">
          <a:xfrm>
            <a:off x="1703389" y="6092826"/>
            <a:ext cx="2663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2800" b="1"/>
              <a:t>SUNU</a:t>
            </a:r>
          </a:p>
        </p:txBody>
      </p:sp>
      <p:sp>
        <p:nvSpPr>
          <p:cNvPr id="1031" name="AutoShape 10">
            <a:extLst>
              <a:ext uri="{FF2B5EF4-FFF2-40B4-BE49-F238E27FC236}">
                <a16:creationId xmlns:a16="http://schemas.microsoft.com/office/drawing/2014/main" id="{1CF2C349-214F-8975-AEC2-62CB2EA8C7C6}"/>
              </a:ext>
            </a:extLst>
          </p:cNvPr>
          <p:cNvSpPr>
            <a:spLocks noChangeArrowheads="1"/>
          </p:cNvSpPr>
          <p:nvPr/>
        </p:nvSpPr>
        <p:spPr bwMode="auto">
          <a:xfrm>
            <a:off x="2640013" y="1125539"/>
            <a:ext cx="7848600" cy="4537075"/>
          </a:xfrm>
          <a:prstGeom prst="wedgeEllipseCallout">
            <a:avLst>
              <a:gd name="adj1" fmla="val -42537"/>
              <a:gd name="adj2" fmla="val 55634"/>
            </a:avLst>
          </a:prstGeom>
          <a:solidFill>
            <a:schemeClr val="accent1">
              <a:alpha val="0"/>
            </a:schemeClr>
          </a:solidFill>
          <a:ln w="57150">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tr-TR" altLang="tr-TR"/>
          </a:p>
        </p:txBody>
      </p:sp>
      <p:sp>
        <p:nvSpPr>
          <p:cNvPr id="2" name="Slide Number Placeholder 1">
            <a:extLst>
              <a:ext uri="{FF2B5EF4-FFF2-40B4-BE49-F238E27FC236}">
                <a16:creationId xmlns:a16="http://schemas.microsoft.com/office/drawing/2014/main" id="{6E9D85C3-6510-456E-C5DF-BD2BE89D3EB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712DA-94AA-4C07-81B1-D3EC4CB2B614}" type="slidenum">
              <a:rPr lang="tr-TR" altLang="tr-TR">
                <a:solidFill>
                  <a:srgbClr val="595959"/>
                </a:solidFill>
                <a:latin typeface="Century Gothic" panose="020B0502020202020204" pitchFamily="34" charset="0"/>
              </a:rPr>
              <a:pPr eaLnBrk="1" hangingPunct="1"/>
              <a:t>122</a:t>
            </a:fld>
            <a:endParaRPr lang="tr-TR" altLang="tr-TR">
              <a:solidFill>
                <a:srgbClr val="595959"/>
              </a:solidFill>
              <a:latin typeface="Century Gothic" panose="020B0502020202020204" pitchFamily="34" charset="0"/>
            </a:endParaRPr>
          </a:p>
        </p:txBody>
      </p:sp>
      <p:sp>
        <p:nvSpPr>
          <p:cNvPr id="3" name="Veri Yer Tutucusu 2">
            <a:extLst>
              <a:ext uri="{FF2B5EF4-FFF2-40B4-BE49-F238E27FC236}">
                <a16:creationId xmlns:a16="http://schemas.microsoft.com/office/drawing/2014/main" id="{7D9B2881-1C4D-AFE2-D200-43C265F9032E}"/>
              </a:ext>
            </a:extLst>
          </p:cNvPr>
          <p:cNvSpPr>
            <a:spLocks noGrp="1"/>
          </p:cNvSpPr>
          <p:nvPr>
            <p:ph type="dt" sz="half" idx="10"/>
          </p:nvPr>
        </p:nvSpPr>
        <p:spPr/>
        <p:txBody>
          <a:bodyPr/>
          <a:lstStyle/>
          <a:p>
            <a:fld id="{CDC79149-71A5-45D5-9F2B-0B9E7892B387}" type="datetime8">
              <a:rPr lang="tr-TR" smtClean="0"/>
              <a:t>4.09.2025 23:10</a:t>
            </a:fld>
            <a:endParaRPr lang="tr-TR"/>
          </a:p>
        </p:txBody>
      </p:sp>
      <p:sp>
        <p:nvSpPr>
          <p:cNvPr id="4" name="Alt Bilgi Yer Tutucusu 3">
            <a:extLst>
              <a:ext uri="{FF2B5EF4-FFF2-40B4-BE49-F238E27FC236}">
                <a16:creationId xmlns:a16="http://schemas.microsoft.com/office/drawing/2014/main" id="{007DDE12-AC75-23B7-B0AB-818630026D65}"/>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a:extLst>
              <a:ext uri="{FF2B5EF4-FFF2-40B4-BE49-F238E27FC236}">
                <a16:creationId xmlns:a16="http://schemas.microsoft.com/office/drawing/2014/main" id="{662D0B49-F784-3ECD-D551-FF5E25069E24}"/>
              </a:ext>
            </a:extLst>
          </p:cNvPr>
          <p:cNvSpPr>
            <a:spLocks noGrp="1" noChangeArrowheads="1"/>
          </p:cNvSpPr>
          <p:nvPr>
            <p:ph type="title"/>
          </p:nvPr>
        </p:nvSpPr>
        <p:spPr>
          <a:xfrm>
            <a:off x="838200" y="365126"/>
            <a:ext cx="10515600" cy="837142"/>
          </a:xfrm>
        </p:spPr>
        <p:txBody>
          <a:bodyPr/>
          <a:lstStyle/>
          <a:p>
            <a:pPr algn="ctr">
              <a:defRPr/>
            </a:pPr>
            <a:r>
              <a:rPr lang="tr-TR" b="1" dirty="0">
                <a:solidFill>
                  <a:srgbClr val="FF0000"/>
                </a:solidFill>
              </a:rPr>
              <a:t>SLAYT HAZIRLAMA TEKNİKLERİ</a:t>
            </a:r>
          </a:p>
        </p:txBody>
      </p:sp>
      <p:sp>
        <p:nvSpPr>
          <p:cNvPr id="9219" name="Rectangle 3">
            <a:extLst>
              <a:ext uri="{FF2B5EF4-FFF2-40B4-BE49-F238E27FC236}">
                <a16:creationId xmlns:a16="http://schemas.microsoft.com/office/drawing/2014/main" id="{F87B1BF2-CE71-BD1F-B6EB-11F345C09197}"/>
              </a:ext>
            </a:extLst>
          </p:cNvPr>
          <p:cNvSpPr>
            <a:spLocks noGrp="1" noChangeArrowheads="1"/>
          </p:cNvSpPr>
          <p:nvPr>
            <p:ph idx="1"/>
          </p:nvPr>
        </p:nvSpPr>
        <p:spPr>
          <a:xfrm>
            <a:off x="1134533" y="1202268"/>
            <a:ext cx="9804399" cy="5179482"/>
          </a:xfrm>
        </p:spPr>
        <p:txBody>
          <a:bodyPr>
            <a:normAutofit/>
          </a:bodyPr>
          <a:lstStyle/>
          <a:p>
            <a:pPr eaLnBrk="1" hangingPunct="1">
              <a:lnSpc>
                <a:spcPct val="120000"/>
              </a:lnSpc>
            </a:pPr>
            <a:r>
              <a:rPr lang="tr-TR" altLang="tr-TR" sz="3200" i="1" dirty="0">
                <a:latin typeface="Monotype Corsiva" panose="03010101010201010101" pitchFamily="66" charset="0"/>
              </a:rPr>
              <a:t>El yazısı</a:t>
            </a:r>
            <a:r>
              <a:rPr lang="tr-TR" altLang="tr-TR" sz="3200" dirty="0"/>
              <a:t> yerine basılı metin kullanılmalıdır</a:t>
            </a:r>
          </a:p>
          <a:p>
            <a:pPr eaLnBrk="1" hangingPunct="1">
              <a:lnSpc>
                <a:spcPct val="120000"/>
              </a:lnSpc>
            </a:pPr>
            <a:r>
              <a:rPr lang="tr-TR" altLang="tr-TR" sz="3200" dirty="0"/>
              <a:t>HARFLERİN TÜMÜ BÜYÜK veya </a:t>
            </a:r>
            <a:r>
              <a:rPr lang="tr-TR" altLang="tr-TR" sz="3200" i="1" dirty="0"/>
              <a:t>italik yazı karakterinde olmamalıdır</a:t>
            </a:r>
          </a:p>
          <a:p>
            <a:pPr eaLnBrk="1" hangingPunct="1">
              <a:lnSpc>
                <a:spcPct val="120000"/>
              </a:lnSpc>
            </a:pPr>
            <a:r>
              <a:rPr lang="tr-TR" altLang="tr-TR" sz="3200" dirty="0"/>
              <a:t>Vurgulanması istenen noktalar için</a:t>
            </a:r>
            <a:r>
              <a:rPr lang="tr-TR" altLang="tr-TR" sz="3200" i="1" dirty="0"/>
              <a:t> italik,</a:t>
            </a:r>
            <a:r>
              <a:rPr lang="tr-TR" altLang="tr-TR" sz="3200" dirty="0"/>
              <a:t> </a:t>
            </a:r>
            <a:r>
              <a:rPr lang="tr-TR" altLang="tr-TR" sz="3200" u="sng" dirty="0"/>
              <a:t>alt çizgi</a:t>
            </a:r>
            <a:r>
              <a:rPr lang="tr-TR" altLang="tr-TR" sz="3200" dirty="0"/>
              <a:t>, </a:t>
            </a:r>
            <a:r>
              <a:rPr lang="tr-TR" altLang="tr-TR" sz="3200" dirty="0">
                <a:solidFill>
                  <a:srgbClr val="FF0000"/>
                </a:solidFill>
              </a:rPr>
              <a:t>farklı renk</a:t>
            </a:r>
            <a:r>
              <a:rPr lang="tr-TR" altLang="tr-TR" sz="3200" dirty="0"/>
              <a:t>, yanıp sönme vb. dikkat çekici özelliklere yer verilmelidir.</a:t>
            </a:r>
            <a:endParaRPr lang="tr-TR" altLang="tr-TR" sz="3200" i="1" dirty="0"/>
          </a:p>
          <a:p>
            <a:pPr eaLnBrk="1" hangingPunct="1">
              <a:lnSpc>
                <a:spcPct val="120000"/>
              </a:lnSpc>
            </a:pPr>
            <a:r>
              <a:rPr lang="tr-TR" altLang="tr-TR" sz="3200" dirty="0"/>
              <a:t>Tüm</a:t>
            </a:r>
            <a:r>
              <a:rPr lang="tr-TR" altLang="tr-TR" sz="3200" dirty="0">
                <a:latin typeface="Arial Black" panose="020B0A04020102020204" pitchFamily="34" charset="0"/>
              </a:rPr>
              <a:t> slaytlarda</a:t>
            </a:r>
            <a:r>
              <a:rPr lang="tr-TR" altLang="tr-TR" sz="3200" dirty="0"/>
              <a:t> </a:t>
            </a:r>
            <a:r>
              <a:rPr lang="tr-TR" altLang="tr-TR" sz="3200" dirty="0">
                <a:latin typeface="MS Mincho" panose="02020609040205080304" pitchFamily="49" charset="-128"/>
              </a:rPr>
              <a:t>aynı</a:t>
            </a:r>
            <a:r>
              <a:rPr lang="tr-TR" altLang="tr-TR" sz="3200" dirty="0"/>
              <a:t> </a:t>
            </a:r>
            <a:r>
              <a:rPr lang="tr-TR" altLang="tr-TR" sz="3200" dirty="0">
                <a:latin typeface="Monotype Corsiva" panose="03010101010201010101" pitchFamily="66" charset="0"/>
              </a:rPr>
              <a:t>yazı</a:t>
            </a:r>
            <a:r>
              <a:rPr lang="tr-TR" altLang="tr-TR" sz="3200" dirty="0"/>
              <a:t> </a:t>
            </a:r>
            <a:r>
              <a:rPr lang="tr-TR" altLang="tr-TR" sz="3200" dirty="0">
                <a:latin typeface="Comic Sans MS" panose="030F0702030302020204" pitchFamily="66" charset="0"/>
              </a:rPr>
              <a:t>karakteri </a:t>
            </a:r>
            <a:r>
              <a:rPr lang="tr-TR" altLang="tr-TR" sz="3200" dirty="0">
                <a:latin typeface="Monotype Corsiva" panose="03010101010201010101" pitchFamily="66" charset="0"/>
              </a:rPr>
              <a:t>kullanılmalıdır</a:t>
            </a:r>
          </a:p>
        </p:txBody>
      </p:sp>
      <p:sp>
        <p:nvSpPr>
          <p:cNvPr id="2" name="4 Slayt Numarası Yer Tutucusu">
            <a:extLst>
              <a:ext uri="{FF2B5EF4-FFF2-40B4-BE49-F238E27FC236}">
                <a16:creationId xmlns:a16="http://schemas.microsoft.com/office/drawing/2014/main" id="{8724E6A9-A1EB-98E7-A0DC-72F3CC7239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D81A28-0D9F-4046-BC68-6DDFF245B56A}" type="slidenum">
              <a:rPr lang="tr-TR" altLang="tr-TR">
                <a:latin typeface="Arial Black" panose="020B0A04020102020204" pitchFamily="34" charset="0"/>
              </a:rPr>
              <a:pPr eaLnBrk="1" hangingPunct="1"/>
              <a:t>123</a:t>
            </a:fld>
            <a:endParaRPr lang="tr-TR" altLang="tr-TR">
              <a:latin typeface="Arial Black" panose="020B0A04020102020204" pitchFamily="34" charset="0"/>
            </a:endParaRPr>
          </a:p>
        </p:txBody>
      </p:sp>
      <p:sp>
        <p:nvSpPr>
          <p:cNvPr id="3" name="Veri Yer Tutucusu 2">
            <a:extLst>
              <a:ext uri="{FF2B5EF4-FFF2-40B4-BE49-F238E27FC236}">
                <a16:creationId xmlns:a16="http://schemas.microsoft.com/office/drawing/2014/main" id="{F9D2C7B1-9D1C-AE18-3E49-76F3DF2CC6B5}"/>
              </a:ext>
            </a:extLst>
          </p:cNvPr>
          <p:cNvSpPr>
            <a:spLocks noGrp="1"/>
          </p:cNvSpPr>
          <p:nvPr>
            <p:ph type="dt" sz="half" idx="10"/>
          </p:nvPr>
        </p:nvSpPr>
        <p:spPr/>
        <p:txBody>
          <a:bodyPr/>
          <a:lstStyle/>
          <a:p>
            <a:fld id="{108A8604-E4CE-45F3-B8FF-070E57057386}" type="datetime8">
              <a:rPr lang="tr-TR" smtClean="0"/>
              <a:t>4.09.2025 23:10</a:t>
            </a:fld>
            <a:endParaRPr lang="tr-TR"/>
          </a:p>
        </p:txBody>
      </p:sp>
      <p:sp>
        <p:nvSpPr>
          <p:cNvPr id="4" name="Alt Bilgi Yer Tutucusu 3">
            <a:extLst>
              <a:ext uri="{FF2B5EF4-FFF2-40B4-BE49-F238E27FC236}">
                <a16:creationId xmlns:a16="http://schemas.microsoft.com/office/drawing/2014/main" id="{18F35410-482B-379E-2BAE-8C23EC3CE2A6}"/>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1000"/>
                                        <p:tgtEl>
                                          <p:spTgt spid="9219">
                                            <p:txEl>
                                              <p:pRg st="3" end="3"/>
                                            </p:txEl>
                                          </p:spTgt>
                                        </p:tgtEl>
                                      </p:cBhvr>
                                    </p:animEffect>
                                    <p:anim calcmode="lin" valueType="num">
                                      <p:cBhvr>
                                        <p:cTn id="2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B3A5A92A-6F91-B823-F672-C617EB71B997}"/>
              </a:ext>
            </a:extLst>
          </p:cNvPr>
          <p:cNvSpPr>
            <a:spLocks noGrp="1" noChangeArrowheads="1"/>
          </p:cNvSpPr>
          <p:nvPr>
            <p:ph type="title"/>
          </p:nvPr>
        </p:nvSpPr>
        <p:spPr>
          <a:xfrm>
            <a:off x="762000" y="252918"/>
            <a:ext cx="10972800" cy="685893"/>
          </a:xfrm>
        </p:spPr>
        <p:txBody>
          <a:bodyPr>
            <a:normAutofit fontScale="90000"/>
          </a:bodyPr>
          <a:lstStyle/>
          <a:p>
            <a:pPr algn="ctr">
              <a:defRPr/>
            </a:pPr>
            <a:r>
              <a:rPr lang="tr-TR" dirty="0">
                <a:solidFill>
                  <a:srgbClr val="FF0000"/>
                </a:solidFill>
              </a:rPr>
              <a:t>SLAYT HAZIRLAMA TEKNİKLERİ</a:t>
            </a:r>
          </a:p>
        </p:txBody>
      </p:sp>
      <p:sp>
        <p:nvSpPr>
          <p:cNvPr id="10243" name="Rectangle 3">
            <a:extLst>
              <a:ext uri="{FF2B5EF4-FFF2-40B4-BE49-F238E27FC236}">
                <a16:creationId xmlns:a16="http://schemas.microsoft.com/office/drawing/2014/main" id="{3FE2695E-337D-9184-9582-15D3AA65D8A7}"/>
              </a:ext>
            </a:extLst>
          </p:cNvPr>
          <p:cNvSpPr>
            <a:spLocks noGrp="1" noChangeArrowheads="1"/>
          </p:cNvSpPr>
          <p:nvPr>
            <p:ph type="body" sz="half" idx="1"/>
          </p:nvPr>
        </p:nvSpPr>
        <p:spPr>
          <a:xfrm>
            <a:off x="1032933" y="1187234"/>
            <a:ext cx="5063067" cy="1843834"/>
          </a:xfrm>
        </p:spPr>
        <p:txBody>
          <a:bodyPr>
            <a:normAutofit/>
          </a:bodyPr>
          <a:lstStyle/>
          <a:p>
            <a:pPr marL="0" indent="0" algn="ctr" eaLnBrk="1" hangingPunct="1">
              <a:buNone/>
            </a:pPr>
            <a:r>
              <a:rPr lang="tr-TR" altLang="tr-TR" sz="3200" dirty="0"/>
              <a:t>Yazı Tipi (font) büyüklüğünüzü </a:t>
            </a:r>
            <a:r>
              <a:rPr lang="tr-TR" altLang="tr-TR" sz="3200" b="1" dirty="0"/>
              <a:t>dikkatli </a:t>
            </a:r>
            <a:r>
              <a:rPr lang="tr-TR" altLang="tr-TR" sz="3200" dirty="0"/>
              <a:t>bir şekilde seçilmelidir. </a:t>
            </a:r>
          </a:p>
        </p:txBody>
      </p:sp>
      <p:pic>
        <p:nvPicPr>
          <p:cNvPr id="2" name="Picture 5" descr="font-comparison-A">
            <a:extLst>
              <a:ext uri="{FF2B5EF4-FFF2-40B4-BE49-F238E27FC236}">
                <a16:creationId xmlns:a16="http://schemas.microsoft.com/office/drawing/2014/main" id="{40621CEE-3021-1CB6-6DBB-C1E048DFBC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81800" y="1038333"/>
            <a:ext cx="3657600" cy="2061656"/>
          </a:xfrm>
          <a:noFill/>
        </p:spPr>
      </p:pic>
      <p:sp>
        <p:nvSpPr>
          <p:cNvPr id="10245" name="5 Slayt Numarası Yer Tutucusu">
            <a:extLst>
              <a:ext uri="{FF2B5EF4-FFF2-40B4-BE49-F238E27FC236}">
                <a16:creationId xmlns:a16="http://schemas.microsoft.com/office/drawing/2014/main" id="{81C0304C-AF75-C621-F105-75D5A9A7CD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0448C-8197-4B66-AD0B-C1A0166DAE3A}" type="slidenum">
              <a:rPr lang="tr-TR" altLang="tr-TR">
                <a:latin typeface="Arial Black" panose="020B0A04020102020204" pitchFamily="34" charset="0"/>
              </a:rPr>
              <a:pPr eaLnBrk="1" hangingPunct="1"/>
              <a:t>124</a:t>
            </a:fld>
            <a:endParaRPr lang="tr-TR" altLang="tr-TR">
              <a:latin typeface="Arial Black" panose="020B0A04020102020204" pitchFamily="34" charset="0"/>
            </a:endParaRPr>
          </a:p>
        </p:txBody>
      </p:sp>
      <p:sp>
        <p:nvSpPr>
          <p:cNvPr id="10246" name="Text Box 7">
            <a:extLst>
              <a:ext uri="{FF2B5EF4-FFF2-40B4-BE49-F238E27FC236}">
                <a16:creationId xmlns:a16="http://schemas.microsoft.com/office/drawing/2014/main" id="{B3B2624F-F62F-0492-3194-917E4F9D61AB}"/>
              </a:ext>
            </a:extLst>
          </p:cNvPr>
          <p:cNvSpPr txBox="1">
            <a:spLocks noChangeArrowheads="1"/>
          </p:cNvSpPr>
          <p:nvPr/>
        </p:nvSpPr>
        <p:spPr bwMode="auto">
          <a:xfrm>
            <a:off x="1846263" y="4777930"/>
            <a:ext cx="81359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9263" indent="-4492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Char char="n"/>
            </a:pPr>
            <a:endParaRPr lang="tr-TR" altLang="tr-TR" sz="2400" dirty="0"/>
          </a:p>
          <a:p>
            <a:pPr eaLnBrk="1" hangingPunct="1">
              <a:spcBef>
                <a:spcPct val="50000"/>
              </a:spcBef>
            </a:pPr>
            <a:endParaRPr lang="tr-TR" altLang="tr-TR" sz="2400" dirty="0"/>
          </a:p>
        </p:txBody>
      </p:sp>
      <p:sp>
        <p:nvSpPr>
          <p:cNvPr id="4" name="Metin kutusu 3">
            <a:extLst>
              <a:ext uri="{FF2B5EF4-FFF2-40B4-BE49-F238E27FC236}">
                <a16:creationId xmlns:a16="http://schemas.microsoft.com/office/drawing/2014/main" id="{909D09C4-9E42-6D60-7EA9-74DF7E620D0A}"/>
              </a:ext>
            </a:extLst>
          </p:cNvPr>
          <p:cNvSpPr txBox="1"/>
          <p:nvPr/>
        </p:nvSpPr>
        <p:spPr>
          <a:xfrm>
            <a:off x="2269067" y="4315381"/>
            <a:ext cx="6096000" cy="769441"/>
          </a:xfrm>
          <a:prstGeom prst="rect">
            <a:avLst/>
          </a:prstGeom>
          <a:noFill/>
        </p:spPr>
        <p:txBody>
          <a:bodyPr wrap="square">
            <a:spAutoFit/>
          </a:bodyPr>
          <a:lstStyle/>
          <a:p>
            <a:r>
              <a:rPr lang="tr-TR" sz="4400" dirty="0"/>
              <a:t>Başlıklar için 44</a:t>
            </a:r>
          </a:p>
        </p:txBody>
      </p:sp>
      <p:sp>
        <p:nvSpPr>
          <p:cNvPr id="6" name="Metin kutusu 5">
            <a:extLst>
              <a:ext uri="{FF2B5EF4-FFF2-40B4-BE49-F238E27FC236}">
                <a16:creationId xmlns:a16="http://schemas.microsoft.com/office/drawing/2014/main" id="{D22200F5-D0D8-F7B7-DA4A-1575EB5FC795}"/>
              </a:ext>
            </a:extLst>
          </p:cNvPr>
          <p:cNvSpPr txBox="1"/>
          <p:nvPr/>
        </p:nvSpPr>
        <p:spPr>
          <a:xfrm>
            <a:off x="993775" y="5647579"/>
            <a:ext cx="8023225" cy="523220"/>
          </a:xfrm>
          <a:prstGeom prst="rect">
            <a:avLst/>
          </a:prstGeom>
          <a:noFill/>
        </p:spPr>
        <p:txBody>
          <a:bodyPr wrap="square">
            <a:spAutoFit/>
          </a:bodyPr>
          <a:lstStyle/>
          <a:p>
            <a:pPr lvl="1" eaLnBrk="1" hangingPunct="1"/>
            <a:r>
              <a:rPr lang="tr-TR" altLang="tr-TR" sz="2800" dirty="0">
                <a:solidFill>
                  <a:schemeClr val="tx1"/>
                </a:solidFill>
              </a:rPr>
              <a:t>Alt başlık kullanılıyorsa metin için 28</a:t>
            </a:r>
          </a:p>
        </p:txBody>
      </p:sp>
      <p:sp>
        <p:nvSpPr>
          <p:cNvPr id="8" name="Metin kutusu 7">
            <a:extLst>
              <a:ext uri="{FF2B5EF4-FFF2-40B4-BE49-F238E27FC236}">
                <a16:creationId xmlns:a16="http://schemas.microsoft.com/office/drawing/2014/main" id="{C492FC8A-BDA9-F603-0CC8-0BD7DB26C839}"/>
              </a:ext>
            </a:extLst>
          </p:cNvPr>
          <p:cNvSpPr txBox="1"/>
          <p:nvPr/>
        </p:nvSpPr>
        <p:spPr>
          <a:xfrm>
            <a:off x="1206500" y="3068354"/>
            <a:ext cx="10083800" cy="1446550"/>
          </a:xfrm>
          <a:prstGeom prst="rect">
            <a:avLst/>
          </a:prstGeom>
          <a:noFill/>
        </p:spPr>
        <p:txBody>
          <a:bodyPr wrap="square">
            <a:spAutoFit/>
          </a:bodyPr>
          <a:lstStyle/>
          <a:p>
            <a:pPr eaLnBrk="1" hangingPunct="1">
              <a:spcBef>
                <a:spcPct val="50000"/>
              </a:spcBef>
            </a:pPr>
            <a:r>
              <a:rPr lang="tr-TR" altLang="tr-TR" sz="4400" dirty="0">
                <a:solidFill>
                  <a:srgbClr val="FF0000"/>
                </a:solidFill>
              </a:rPr>
              <a:t>Microsoft’a göre  Powerpoint yazı tipi büyüklükleri</a:t>
            </a:r>
          </a:p>
        </p:txBody>
      </p:sp>
      <p:sp>
        <p:nvSpPr>
          <p:cNvPr id="10" name="Metin kutusu 9">
            <a:extLst>
              <a:ext uri="{FF2B5EF4-FFF2-40B4-BE49-F238E27FC236}">
                <a16:creationId xmlns:a16="http://schemas.microsoft.com/office/drawing/2014/main" id="{DF5C31B9-5040-0206-93F1-BD815276F748}"/>
              </a:ext>
            </a:extLst>
          </p:cNvPr>
          <p:cNvSpPr txBox="1"/>
          <p:nvPr/>
        </p:nvSpPr>
        <p:spPr>
          <a:xfrm>
            <a:off x="762000" y="5042183"/>
            <a:ext cx="10295467" cy="584775"/>
          </a:xfrm>
          <a:prstGeom prst="rect">
            <a:avLst/>
          </a:prstGeom>
          <a:noFill/>
        </p:spPr>
        <p:txBody>
          <a:bodyPr wrap="square">
            <a:spAutoFit/>
          </a:bodyPr>
          <a:lstStyle/>
          <a:p>
            <a:pPr eaLnBrk="1" hangingPunct="1">
              <a:spcBef>
                <a:spcPct val="20000"/>
              </a:spcBef>
              <a:buClr>
                <a:schemeClr val="bg2"/>
              </a:buClr>
              <a:buSzPct val="75000"/>
              <a:buFont typeface="Wingdings" panose="05000000000000000000" pitchFamily="2" charset="2"/>
              <a:buChar char="n"/>
            </a:pPr>
            <a:r>
              <a:rPr lang="tr-TR" altLang="tr-TR" sz="3200" dirty="0"/>
              <a:t>Alt başlıklar veya alt başlık kullanılmıyorsa metin için 32</a:t>
            </a:r>
          </a:p>
        </p:txBody>
      </p:sp>
      <p:sp>
        <p:nvSpPr>
          <p:cNvPr id="3" name="Veri Yer Tutucusu 2">
            <a:extLst>
              <a:ext uri="{FF2B5EF4-FFF2-40B4-BE49-F238E27FC236}">
                <a16:creationId xmlns:a16="http://schemas.microsoft.com/office/drawing/2014/main" id="{3F611177-3878-53B5-5CAD-10E95C466A1A}"/>
              </a:ext>
            </a:extLst>
          </p:cNvPr>
          <p:cNvSpPr>
            <a:spLocks noGrp="1"/>
          </p:cNvSpPr>
          <p:nvPr>
            <p:ph type="dt" sz="half" idx="10"/>
          </p:nvPr>
        </p:nvSpPr>
        <p:spPr/>
        <p:txBody>
          <a:bodyPr/>
          <a:lstStyle/>
          <a:p>
            <a:pPr>
              <a:defRPr/>
            </a:pPr>
            <a:fld id="{81922A26-8F5E-4F21-8C93-EF8399BA164A}" type="datetime8">
              <a:rPr lang="tr-TR" smtClean="0"/>
              <a:t>4.09.2025 23:10</a:t>
            </a:fld>
            <a:endParaRPr lang="tr-TR"/>
          </a:p>
        </p:txBody>
      </p:sp>
      <p:sp>
        <p:nvSpPr>
          <p:cNvPr id="5" name="Alt Bilgi Yer Tutucusu 4">
            <a:extLst>
              <a:ext uri="{FF2B5EF4-FFF2-40B4-BE49-F238E27FC236}">
                <a16:creationId xmlns:a16="http://schemas.microsoft.com/office/drawing/2014/main" id="{3390592D-9A67-5D68-7049-CF3D811E7A6F}"/>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4A2DCA0E-BA22-7300-F933-F82513C218B6}"/>
              </a:ext>
            </a:extLst>
          </p:cNvPr>
          <p:cNvSpPr>
            <a:spLocks noGrp="1" noChangeArrowheads="1"/>
          </p:cNvSpPr>
          <p:nvPr>
            <p:ph type="title"/>
          </p:nvPr>
        </p:nvSpPr>
        <p:spPr>
          <a:xfrm>
            <a:off x="838200" y="365125"/>
            <a:ext cx="10515600" cy="803275"/>
          </a:xfrm>
        </p:spPr>
        <p:txBody>
          <a:bodyPr/>
          <a:lstStyle/>
          <a:p>
            <a:pPr algn="ctr">
              <a:defRPr/>
            </a:pPr>
            <a:r>
              <a:rPr lang="tr-TR" dirty="0">
                <a:solidFill>
                  <a:srgbClr val="FF0000"/>
                </a:solidFill>
              </a:rPr>
              <a:t>SLAYT HAZIRLAMA TEKNİKLERİ</a:t>
            </a:r>
          </a:p>
        </p:txBody>
      </p:sp>
      <p:sp>
        <p:nvSpPr>
          <p:cNvPr id="12291" name="Rectangle 3">
            <a:extLst>
              <a:ext uri="{FF2B5EF4-FFF2-40B4-BE49-F238E27FC236}">
                <a16:creationId xmlns:a16="http://schemas.microsoft.com/office/drawing/2014/main" id="{391E0F0A-4ABD-0B88-262F-3824CD8DA7B0}"/>
              </a:ext>
            </a:extLst>
          </p:cNvPr>
          <p:cNvSpPr>
            <a:spLocks noGrp="1" noChangeArrowheads="1"/>
          </p:cNvSpPr>
          <p:nvPr>
            <p:ph idx="1"/>
          </p:nvPr>
        </p:nvSpPr>
        <p:spPr>
          <a:xfrm>
            <a:off x="863600" y="1032933"/>
            <a:ext cx="10515600" cy="4605867"/>
          </a:xfrm>
        </p:spPr>
        <p:txBody>
          <a:bodyPr>
            <a:noAutofit/>
          </a:bodyPr>
          <a:lstStyle/>
          <a:p>
            <a:pPr eaLnBrk="1" hangingPunct="1">
              <a:lnSpc>
                <a:spcPct val="90000"/>
              </a:lnSpc>
              <a:spcBef>
                <a:spcPct val="60000"/>
              </a:spcBef>
            </a:pPr>
            <a:r>
              <a:rPr lang="tr-TR" altLang="tr-TR" sz="3200" dirty="0">
                <a:solidFill>
                  <a:schemeClr val="tx1"/>
                </a:solidFill>
              </a:rPr>
              <a:t>Paragraflar, ekranda kolaylıkla görülebilecek ve okunabilecek bir biçimde yer almış olmalıdır.</a:t>
            </a:r>
          </a:p>
          <a:p>
            <a:pPr eaLnBrk="1" hangingPunct="1">
              <a:lnSpc>
                <a:spcPct val="90000"/>
              </a:lnSpc>
              <a:spcBef>
                <a:spcPct val="60000"/>
              </a:spcBef>
            </a:pPr>
            <a:r>
              <a:rPr lang="tr-TR" altLang="tr-TR" sz="3200" dirty="0">
                <a:solidFill>
                  <a:srgbClr val="FF0000"/>
                </a:solidFill>
              </a:rPr>
              <a:t>Cümlelerin, anlamlı bir biçimde mümkün olduğunca kısa tutulmuş olmasına özen gösterilmelidir.</a:t>
            </a:r>
          </a:p>
          <a:p>
            <a:pPr algn="just" eaLnBrk="1" hangingPunct="1">
              <a:lnSpc>
                <a:spcPct val="90000"/>
              </a:lnSpc>
              <a:spcBef>
                <a:spcPct val="60000"/>
              </a:spcBef>
            </a:pPr>
            <a:r>
              <a:rPr lang="tr-TR" altLang="tr-TR" sz="3200" dirty="0">
                <a:solidFill>
                  <a:schemeClr val="tx1"/>
                </a:solidFill>
              </a:rPr>
              <a:t>Anlamı bozmaması için, kelimeler satır sonlarında bölün-memelidir.</a:t>
            </a:r>
          </a:p>
          <a:p>
            <a:pPr eaLnBrk="1" hangingPunct="1">
              <a:lnSpc>
                <a:spcPct val="90000"/>
              </a:lnSpc>
              <a:spcBef>
                <a:spcPct val="60000"/>
              </a:spcBef>
            </a:pPr>
            <a:r>
              <a:rPr lang="tr-TR" altLang="tr-TR" sz="3200" dirty="0">
                <a:solidFill>
                  <a:srgbClr val="FF0000"/>
                </a:solidFill>
              </a:rPr>
              <a:t>Paragraflar bölünmeden aynı ekranda bitirilmelidir. </a:t>
            </a:r>
          </a:p>
          <a:p>
            <a:pPr marL="0" indent="0" eaLnBrk="1" hangingPunct="1">
              <a:lnSpc>
                <a:spcPct val="90000"/>
              </a:lnSpc>
              <a:spcBef>
                <a:spcPct val="60000"/>
              </a:spcBef>
              <a:buNone/>
            </a:pPr>
            <a:endParaRPr lang="tr-TR" altLang="tr-TR" dirty="0"/>
          </a:p>
        </p:txBody>
      </p:sp>
      <p:sp>
        <p:nvSpPr>
          <p:cNvPr id="2" name="4 Slayt Numarası Yer Tutucusu">
            <a:extLst>
              <a:ext uri="{FF2B5EF4-FFF2-40B4-BE49-F238E27FC236}">
                <a16:creationId xmlns:a16="http://schemas.microsoft.com/office/drawing/2014/main" id="{EED35A5F-294A-5015-C3C3-930D7ED66A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E8C9D1-CC2C-4168-9FBD-4EF2ED45F03C}" type="slidenum">
              <a:rPr lang="tr-TR" altLang="tr-TR">
                <a:latin typeface="Arial Black" panose="020B0A04020102020204" pitchFamily="34" charset="0"/>
              </a:rPr>
              <a:pPr eaLnBrk="1" hangingPunct="1"/>
              <a:t>125</a:t>
            </a:fld>
            <a:endParaRPr lang="tr-TR" altLang="tr-TR">
              <a:latin typeface="Arial Black" panose="020B0A04020102020204" pitchFamily="34" charset="0"/>
            </a:endParaRPr>
          </a:p>
        </p:txBody>
      </p:sp>
      <p:sp>
        <p:nvSpPr>
          <p:cNvPr id="3" name="Veri Yer Tutucusu 2">
            <a:extLst>
              <a:ext uri="{FF2B5EF4-FFF2-40B4-BE49-F238E27FC236}">
                <a16:creationId xmlns:a16="http://schemas.microsoft.com/office/drawing/2014/main" id="{5F33CCD4-08DA-C83D-C7FE-DE60C61F31ED}"/>
              </a:ext>
            </a:extLst>
          </p:cNvPr>
          <p:cNvSpPr>
            <a:spLocks noGrp="1"/>
          </p:cNvSpPr>
          <p:nvPr>
            <p:ph type="dt" sz="half" idx="10"/>
          </p:nvPr>
        </p:nvSpPr>
        <p:spPr/>
        <p:txBody>
          <a:bodyPr/>
          <a:lstStyle/>
          <a:p>
            <a:fld id="{54C4D410-C1B9-46A0-9034-C78D3B59878A}" type="datetime8">
              <a:rPr lang="tr-TR" smtClean="0"/>
              <a:t>4.09.2025 23:10</a:t>
            </a:fld>
            <a:endParaRPr lang="tr-TR"/>
          </a:p>
        </p:txBody>
      </p:sp>
      <p:sp>
        <p:nvSpPr>
          <p:cNvPr id="4" name="Alt Bilgi Yer Tutucusu 3">
            <a:extLst>
              <a:ext uri="{FF2B5EF4-FFF2-40B4-BE49-F238E27FC236}">
                <a16:creationId xmlns:a16="http://schemas.microsoft.com/office/drawing/2014/main" id="{11F7E6B2-7605-1CA3-4563-46310C29289C}"/>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0B636-D1C3-8E7A-E084-E42F07A43239}"/>
            </a:ext>
          </a:extLst>
        </p:cNvPr>
        <p:cNvGrpSpPr/>
        <p:nvPr/>
      </p:nvGrpSpPr>
      <p:grpSpPr>
        <a:xfrm>
          <a:off x="0" y="0"/>
          <a:ext cx="0" cy="0"/>
          <a:chOff x="0" y="0"/>
          <a:chExt cx="0" cy="0"/>
        </a:xfrm>
      </p:grpSpPr>
      <p:sp>
        <p:nvSpPr>
          <p:cNvPr id="12292" name="Rectangle 2">
            <a:extLst>
              <a:ext uri="{FF2B5EF4-FFF2-40B4-BE49-F238E27FC236}">
                <a16:creationId xmlns:a16="http://schemas.microsoft.com/office/drawing/2014/main" id="{D312D5A2-F632-11FF-4EA8-6D6852EC7830}"/>
              </a:ext>
            </a:extLst>
          </p:cNvPr>
          <p:cNvSpPr>
            <a:spLocks noGrp="1" noChangeArrowheads="1"/>
          </p:cNvSpPr>
          <p:nvPr>
            <p:ph type="title"/>
          </p:nvPr>
        </p:nvSpPr>
        <p:spPr>
          <a:xfrm>
            <a:off x="838200" y="365125"/>
            <a:ext cx="10515600" cy="803275"/>
          </a:xfrm>
        </p:spPr>
        <p:txBody>
          <a:bodyPr/>
          <a:lstStyle/>
          <a:p>
            <a:pPr algn="ctr">
              <a:defRPr/>
            </a:pPr>
            <a:r>
              <a:rPr lang="tr-TR" dirty="0">
                <a:solidFill>
                  <a:srgbClr val="FF0000"/>
                </a:solidFill>
              </a:rPr>
              <a:t>SLAYT HAZIRLAMA TEKNİKLERİ</a:t>
            </a:r>
          </a:p>
        </p:txBody>
      </p:sp>
      <p:sp>
        <p:nvSpPr>
          <p:cNvPr id="12291" name="Rectangle 3">
            <a:extLst>
              <a:ext uri="{FF2B5EF4-FFF2-40B4-BE49-F238E27FC236}">
                <a16:creationId xmlns:a16="http://schemas.microsoft.com/office/drawing/2014/main" id="{0CD66333-FB9C-9656-BB42-F787188D334B}"/>
              </a:ext>
            </a:extLst>
          </p:cNvPr>
          <p:cNvSpPr>
            <a:spLocks noGrp="1" noChangeArrowheads="1"/>
          </p:cNvSpPr>
          <p:nvPr>
            <p:ph idx="1"/>
          </p:nvPr>
        </p:nvSpPr>
        <p:spPr>
          <a:xfrm>
            <a:off x="863600" y="1032933"/>
            <a:ext cx="10515600" cy="3962400"/>
          </a:xfrm>
        </p:spPr>
        <p:txBody>
          <a:bodyPr>
            <a:noAutofit/>
          </a:bodyPr>
          <a:lstStyle/>
          <a:p>
            <a:pPr eaLnBrk="1" hangingPunct="1">
              <a:lnSpc>
                <a:spcPct val="90000"/>
              </a:lnSpc>
              <a:spcBef>
                <a:spcPct val="60000"/>
              </a:spcBef>
            </a:pPr>
            <a:r>
              <a:rPr lang="tr-TR" altLang="tr-TR" sz="3200" b="1" dirty="0">
                <a:solidFill>
                  <a:srgbClr val="FF0000"/>
                </a:solidFill>
              </a:rPr>
              <a:t>Sunum 666 kuralına uygun olarak düzenlenmelidir.</a:t>
            </a:r>
          </a:p>
          <a:p>
            <a:pPr marL="0" indent="0" eaLnBrk="1" hangingPunct="1">
              <a:lnSpc>
                <a:spcPct val="90000"/>
              </a:lnSpc>
              <a:spcBef>
                <a:spcPct val="60000"/>
              </a:spcBef>
              <a:buNone/>
            </a:pPr>
            <a:r>
              <a:rPr lang="tr-TR" altLang="tr-TR" sz="3200" b="1" dirty="0"/>
              <a:t>666 kuralı:</a:t>
            </a:r>
          </a:p>
          <a:p>
            <a:pPr eaLnBrk="1" hangingPunct="1">
              <a:lnSpc>
                <a:spcPct val="90000"/>
              </a:lnSpc>
              <a:spcBef>
                <a:spcPct val="60000"/>
              </a:spcBef>
              <a:buFont typeface="Wingdings" panose="05000000000000000000" pitchFamily="2" charset="2"/>
              <a:buChar char="Ø"/>
            </a:pPr>
            <a:r>
              <a:rPr lang="tr-TR" altLang="tr-TR" sz="3200" dirty="0"/>
              <a:t>Her slaytta en fazla </a:t>
            </a:r>
            <a:r>
              <a:rPr lang="tr-TR" altLang="tr-TR" sz="3200" dirty="0">
                <a:solidFill>
                  <a:srgbClr val="FF0000"/>
                </a:solidFill>
              </a:rPr>
              <a:t>altı </a:t>
            </a:r>
            <a:r>
              <a:rPr lang="tr-TR" altLang="tr-TR" sz="3200" dirty="0"/>
              <a:t>satır,</a:t>
            </a:r>
          </a:p>
          <a:p>
            <a:pPr eaLnBrk="1" hangingPunct="1">
              <a:lnSpc>
                <a:spcPct val="90000"/>
              </a:lnSpc>
              <a:spcBef>
                <a:spcPct val="60000"/>
              </a:spcBef>
              <a:buFont typeface="Wingdings" panose="05000000000000000000" pitchFamily="2" charset="2"/>
              <a:buChar char="Ø"/>
            </a:pPr>
            <a:r>
              <a:rPr lang="tr-TR" altLang="tr-TR" sz="3200" dirty="0"/>
              <a:t>Her satırda en fazla </a:t>
            </a:r>
            <a:r>
              <a:rPr lang="tr-TR" altLang="tr-TR" sz="3200" dirty="0">
                <a:solidFill>
                  <a:srgbClr val="FF0000"/>
                </a:solidFill>
              </a:rPr>
              <a:t>altı</a:t>
            </a:r>
            <a:r>
              <a:rPr lang="tr-TR" altLang="tr-TR" sz="3200" dirty="0"/>
              <a:t> kelime olmalı, </a:t>
            </a:r>
          </a:p>
          <a:p>
            <a:pPr eaLnBrk="1" hangingPunct="1">
              <a:lnSpc>
                <a:spcPct val="90000"/>
              </a:lnSpc>
              <a:spcBef>
                <a:spcPct val="60000"/>
              </a:spcBef>
              <a:buFont typeface="Wingdings" panose="05000000000000000000" pitchFamily="2" charset="2"/>
              <a:buChar char="Ø"/>
            </a:pPr>
            <a:r>
              <a:rPr lang="tr-TR" altLang="tr-TR" sz="3200" dirty="0">
                <a:solidFill>
                  <a:srgbClr val="FF0000"/>
                </a:solidFill>
              </a:rPr>
              <a:t>Altı</a:t>
            </a:r>
            <a:r>
              <a:rPr lang="tr-TR" altLang="tr-TR" sz="3200" dirty="0"/>
              <a:t> slayttan sonra mutlaka grafik veya resim içermelidir.</a:t>
            </a:r>
          </a:p>
        </p:txBody>
      </p:sp>
      <p:sp>
        <p:nvSpPr>
          <p:cNvPr id="2" name="4 Slayt Numarası Yer Tutucusu">
            <a:extLst>
              <a:ext uri="{FF2B5EF4-FFF2-40B4-BE49-F238E27FC236}">
                <a16:creationId xmlns:a16="http://schemas.microsoft.com/office/drawing/2014/main" id="{F096E391-323E-F7F0-8A47-F1FE9E7542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E8C9D1-CC2C-4168-9FBD-4EF2ED45F03C}" type="slidenum">
              <a:rPr lang="tr-TR" altLang="tr-TR">
                <a:latin typeface="Arial Black" panose="020B0A04020102020204" pitchFamily="34" charset="0"/>
              </a:rPr>
              <a:pPr eaLnBrk="1" hangingPunct="1"/>
              <a:t>126</a:t>
            </a:fld>
            <a:endParaRPr lang="tr-TR" altLang="tr-TR">
              <a:latin typeface="Arial Black" panose="020B0A04020102020204" pitchFamily="34" charset="0"/>
            </a:endParaRPr>
          </a:p>
        </p:txBody>
      </p:sp>
      <p:sp>
        <p:nvSpPr>
          <p:cNvPr id="3" name="Veri Yer Tutucusu 2">
            <a:extLst>
              <a:ext uri="{FF2B5EF4-FFF2-40B4-BE49-F238E27FC236}">
                <a16:creationId xmlns:a16="http://schemas.microsoft.com/office/drawing/2014/main" id="{A2299A10-8442-BFF5-3623-7399985ED070}"/>
              </a:ext>
            </a:extLst>
          </p:cNvPr>
          <p:cNvSpPr>
            <a:spLocks noGrp="1"/>
          </p:cNvSpPr>
          <p:nvPr>
            <p:ph type="dt" sz="half" idx="10"/>
          </p:nvPr>
        </p:nvSpPr>
        <p:spPr/>
        <p:txBody>
          <a:bodyPr/>
          <a:lstStyle/>
          <a:p>
            <a:fld id="{96AA762E-8AE1-490E-A978-21DACF9623C7}" type="datetime8">
              <a:rPr lang="tr-TR" smtClean="0"/>
              <a:t>4.09.2025 23:10</a:t>
            </a:fld>
            <a:endParaRPr lang="tr-TR"/>
          </a:p>
        </p:txBody>
      </p:sp>
      <p:sp>
        <p:nvSpPr>
          <p:cNvPr id="4" name="Alt Bilgi Yer Tutucusu 3">
            <a:extLst>
              <a:ext uri="{FF2B5EF4-FFF2-40B4-BE49-F238E27FC236}">
                <a16:creationId xmlns:a16="http://schemas.microsoft.com/office/drawing/2014/main" id="{DDAED35A-123A-DC87-6EA3-3E65316BF92D}"/>
              </a:ext>
            </a:extLst>
          </p:cNvPr>
          <p:cNvSpPr>
            <a:spLocks noGrp="1"/>
          </p:cNvSpPr>
          <p:nvPr>
            <p:ph type="ftr" sz="quarter" idx="11"/>
          </p:nvPr>
        </p:nvSpPr>
        <p:spPr/>
        <p:txBody>
          <a:bodyPr/>
          <a:lstStyle/>
          <a:p>
            <a:r>
              <a:rPr lang="tr-TR"/>
              <a:t>ARİF DEDE</a:t>
            </a:r>
          </a:p>
        </p:txBody>
      </p:sp>
    </p:spTree>
    <p:extLst>
      <p:ext uri="{BB962C8B-B14F-4D97-AF65-F5344CB8AC3E}">
        <p14:creationId xmlns:p14="http://schemas.microsoft.com/office/powerpoint/2010/main" val="49665036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a:extLst>
              <a:ext uri="{FF2B5EF4-FFF2-40B4-BE49-F238E27FC236}">
                <a16:creationId xmlns:a16="http://schemas.microsoft.com/office/drawing/2014/main" id="{9A41BDCD-B3A2-2257-D45A-FD10044F0767}"/>
              </a:ext>
            </a:extLst>
          </p:cNvPr>
          <p:cNvSpPr>
            <a:spLocks noGrp="1" noChangeArrowheads="1"/>
          </p:cNvSpPr>
          <p:nvPr>
            <p:ph type="title"/>
          </p:nvPr>
        </p:nvSpPr>
        <p:spPr>
          <a:xfrm>
            <a:off x="838200" y="365126"/>
            <a:ext cx="10515600" cy="473074"/>
          </a:xfrm>
        </p:spPr>
        <p:txBody>
          <a:bodyPr>
            <a:normAutofit fontScale="90000"/>
          </a:bodyPr>
          <a:lstStyle/>
          <a:p>
            <a:pPr algn="ctr">
              <a:defRPr/>
            </a:pPr>
            <a:r>
              <a:rPr lang="tr-TR" dirty="0">
                <a:solidFill>
                  <a:srgbClr val="FF0000"/>
                </a:solidFill>
              </a:rPr>
              <a:t>SLAYT HAZIRLAMA TEKNİKLERİ</a:t>
            </a:r>
            <a:endParaRPr lang="tr-TR" b="1" dirty="0"/>
          </a:p>
        </p:txBody>
      </p:sp>
      <p:sp>
        <p:nvSpPr>
          <p:cNvPr id="13315" name="Rectangle 3">
            <a:extLst>
              <a:ext uri="{FF2B5EF4-FFF2-40B4-BE49-F238E27FC236}">
                <a16:creationId xmlns:a16="http://schemas.microsoft.com/office/drawing/2014/main" id="{8C50A059-F199-C76B-9E9D-9E263ED1FC14}"/>
              </a:ext>
            </a:extLst>
          </p:cNvPr>
          <p:cNvSpPr>
            <a:spLocks noGrp="1" noChangeArrowheads="1"/>
          </p:cNvSpPr>
          <p:nvPr>
            <p:ph idx="1"/>
          </p:nvPr>
        </p:nvSpPr>
        <p:spPr>
          <a:xfrm>
            <a:off x="694268" y="1083733"/>
            <a:ext cx="10659532" cy="4936067"/>
          </a:xfrm>
        </p:spPr>
        <p:txBody>
          <a:bodyPr>
            <a:normAutofit fontScale="92500" lnSpcReduction="20000"/>
          </a:bodyPr>
          <a:lstStyle/>
          <a:p>
            <a:pPr eaLnBrk="1" hangingPunct="1"/>
            <a:r>
              <a:rPr lang="tr-TR" altLang="tr-TR" sz="3000" dirty="0">
                <a:solidFill>
                  <a:schemeClr val="tx1"/>
                </a:solidFill>
              </a:rPr>
              <a:t>Aynı ekranda, çok sayıda dikkat çekici özelliklerin kullanılmasından kaçınılmalıdır. </a:t>
            </a:r>
          </a:p>
          <a:p>
            <a:pPr eaLnBrk="1" hangingPunct="1">
              <a:spcBef>
                <a:spcPct val="50000"/>
              </a:spcBef>
            </a:pPr>
            <a:r>
              <a:rPr lang="tr-TR" altLang="tr-TR" sz="3000" dirty="0">
                <a:solidFill>
                  <a:schemeClr val="tx1"/>
                </a:solidFill>
              </a:rPr>
              <a:t>Her sayfada, sayfanın içeriği ile uyumlu başlık kullanılmalıdır. </a:t>
            </a:r>
          </a:p>
          <a:p>
            <a:pPr>
              <a:lnSpc>
                <a:spcPct val="95000"/>
              </a:lnSpc>
              <a:spcBef>
                <a:spcPct val="55000"/>
              </a:spcBef>
            </a:pPr>
            <a:r>
              <a:rPr lang="tr-TR" altLang="tr-TR" sz="3000" dirty="0"/>
              <a:t>Hedef kitleye uygun tasarım seçilmeli</a:t>
            </a:r>
          </a:p>
          <a:p>
            <a:pPr>
              <a:lnSpc>
                <a:spcPct val="95000"/>
              </a:lnSpc>
              <a:spcBef>
                <a:spcPct val="55000"/>
              </a:spcBef>
            </a:pPr>
            <a:r>
              <a:rPr lang="tr-TR" altLang="tr-TR" sz="3000" dirty="0"/>
              <a:t>Zemin rengi koyu, yazılar açık veya tam tersi olmalı</a:t>
            </a:r>
          </a:p>
          <a:p>
            <a:pPr>
              <a:lnSpc>
                <a:spcPct val="95000"/>
              </a:lnSpc>
              <a:spcBef>
                <a:spcPct val="55000"/>
              </a:spcBef>
            </a:pPr>
            <a:r>
              <a:rPr lang="tr-TR" altLang="tr-TR" sz="3000" dirty="0"/>
              <a:t>Grafikler basit ve anlaşılır olmalıdır, olabildiğince üç renkten fazla kullanılmamalı</a:t>
            </a:r>
          </a:p>
          <a:p>
            <a:pPr>
              <a:lnSpc>
                <a:spcPct val="95000"/>
              </a:lnSpc>
              <a:spcBef>
                <a:spcPct val="55000"/>
              </a:spcBef>
            </a:pPr>
            <a:r>
              <a:rPr lang="tr-TR" altLang="tr-TR" sz="3000" dirty="0"/>
              <a:t>Kolay okunmayan görsel malzeme kullanılmamalı </a:t>
            </a:r>
          </a:p>
          <a:p>
            <a:pPr>
              <a:lnSpc>
                <a:spcPct val="95000"/>
              </a:lnSpc>
              <a:spcBef>
                <a:spcPct val="55000"/>
              </a:spcBef>
            </a:pPr>
            <a:r>
              <a:rPr lang="tr-TR" altLang="tr-TR" sz="3000" dirty="0"/>
              <a:t>Görsel malzeme çok fazla yazılı metinle, resimlerle veya çok farklı renklerle doldurulmamalıdır</a:t>
            </a:r>
          </a:p>
          <a:p>
            <a:pPr eaLnBrk="1" hangingPunct="1">
              <a:spcBef>
                <a:spcPct val="50000"/>
              </a:spcBef>
            </a:pPr>
            <a:endParaRPr lang="tr-TR" altLang="tr-TR" dirty="0">
              <a:solidFill>
                <a:schemeClr val="tx1"/>
              </a:solidFill>
            </a:endParaRPr>
          </a:p>
          <a:p>
            <a:pPr eaLnBrk="1" hangingPunct="1">
              <a:spcBef>
                <a:spcPct val="50000"/>
              </a:spcBef>
            </a:pPr>
            <a:endParaRPr lang="tr-TR" altLang="tr-TR" dirty="0"/>
          </a:p>
        </p:txBody>
      </p:sp>
      <p:sp>
        <p:nvSpPr>
          <p:cNvPr id="2" name="4 Slayt Numarası Yer Tutucusu">
            <a:extLst>
              <a:ext uri="{FF2B5EF4-FFF2-40B4-BE49-F238E27FC236}">
                <a16:creationId xmlns:a16="http://schemas.microsoft.com/office/drawing/2014/main" id="{AE40AAAB-37BE-FEAA-59BC-F56D8A2191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CCF94D-355E-4135-9A06-6C822084180E}" type="slidenum">
              <a:rPr lang="tr-TR" altLang="tr-TR">
                <a:latin typeface="Arial Black" panose="020B0A04020102020204" pitchFamily="34" charset="0"/>
              </a:rPr>
              <a:pPr eaLnBrk="1" hangingPunct="1"/>
              <a:t>127</a:t>
            </a:fld>
            <a:endParaRPr lang="tr-TR" altLang="tr-TR">
              <a:latin typeface="Arial Black" panose="020B0A04020102020204" pitchFamily="34" charset="0"/>
            </a:endParaRPr>
          </a:p>
        </p:txBody>
      </p:sp>
      <p:sp>
        <p:nvSpPr>
          <p:cNvPr id="3" name="Veri Yer Tutucusu 2">
            <a:extLst>
              <a:ext uri="{FF2B5EF4-FFF2-40B4-BE49-F238E27FC236}">
                <a16:creationId xmlns:a16="http://schemas.microsoft.com/office/drawing/2014/main" id="{13BCBF7E-240F-0401-F947-FFC064D4997A}"/>
              </a:ext>
            </a:extLst>
          </p:cNvPr>
          <p:cNvSpPr>
            <a:spLocks noGrp="1"/>
          </p:cNvSpPr>
          <p:nvPr>
            <p:ph type="dt" sz="half" idx="10"/>
          </p:nvPr>
        </p:nvSpPr>
        <p:spPr/>
        <p:txBody>
          <a:bodyPr/>
          <a:lstStyle/>
          <a:p>
            <a:fld id="{A86BBE5D-EF1A-44AA-B9E6-31B27A3D6668}" type="datetime8">
              <a:rPr lang="tr-TR" smtClean="0"/>
              <a:t>4.09.2025 23:10</a:t>
            </a:fld>
            <a:endParaRPr lang="tr-TR"/>
          </a:p>
        </p:txBody>
      </p:sp>
      <p:sp>
        <p:nvSpPr>
          <p:cNvPr id="4" name="Alt Bilgi Yer Tutucusu 3">
            <a:extLst>
              <a:ext uri="{FF2B5EF4-FFF2-40B4-BE49-F238E27FC236}">
                <a16:creationId xmlns:a16="http://schemas.microsoft.com/office/drawing/2014/main" id="{6A00C7B1-E8CD-9D1F-07DD-09684A56BC04}"/>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BADDCDE1-FE8C-E4B1-3404-5ED1EE5F16B0}"/>
              </a:ext>
            </a:extLst>
          </p:cNvPr>
          <p:cNvSpPr>
            <a:spLocks noGrp="1" noChangeArrowheads="1"/>
          </p:cNvSpPr>
          <p:nvPr>
            <p:ph type="title"/>
          </p:nvPr>
        </p:nvSpPr>
        <p:spPr>
          <a:xfrm>
            <a:off x="838200" y="365126"/>
            <a:ext cx="10515600" cy="718608"/>
          </a:xfrm>
        </p:spPr>
        <p:txBody>
          <a:bodyPr/>
          <a:lstStyle/>
          <a:p>
            <a:pPr algn="ctr">
              <a:defRPr/>
            </a:pPr>
            <a:r>
              <a:rPr lang="tr-TR" dirty="0">
                <a:solidFill>
                  <a:srgbClr val="FF0000"/>
                </a:solidFill>
              </a:rPr>
              <a:t>SLAYT HAZIRLAMA TEKNİKLERİ</a:t>
            </a:r>
            <a:endParaRPr lang="tr-TR" b="1" dirty="0"/>
          </a:p>
        </p:txBody>
      </p:sp>
      <p:sp>
        <p:nvSpPr>
          <p:cNvPr id="15365" name="Rectangle 3">
            <a:extLst>
              <a:ext uri="{FF2B5EF4-FFF2-40B4-BE49-F238E27FC236}">
                <a16:creationId xmlns:a16="http://schemas.microsoft.com/office/drawing/2014/main" id="{ABE37163-263C-084F-5FF2-9127D87DD24D}"/>
              </a:ext>
            </a:extLst>
          </p:cNvPr>
          <p:cNvSpPr>
            <a:spLocks noGrp="1" noChangeArrowheads="1"/>
          </p:cNvSpPr>
          <p:nvPr>
            <p:ph idx="1"/>
          </p:nvPr>
        </p:nvSpPr>
        <p:spPr>
          <a:xfrm>
            <a:off x="406400" y="1083734"/>
            <a:ext cx="11430000" cy="4910666"/>
          </a:xfrm>
        </p:spPr>
        <p:txBody>
          <a:bodyPr rtlCol="0">
            <a:noAutofit/>
          </a:bodyPr>
          <a:lstStyle/>
          <a:p>
            <a:pPr marL="609600" indent="-609600">
              <a:lnSpc>
                <a:spcPct val="85000"/>
              </a:lnSpc>
              <a:spcBef>
                <a:spcPct val="55000"/>
              </a:spcBef>
              <a:spcAft>
                <a:spcPct val="5000"/>
              </a:spcAft>
              <a:defRPr/>
            </a:pPr>
            <a:r>
              <a:rPr lang="tr-TR" sz="3200" dirty="0"/>
              <a:t>Sıra önemli olmadıkça, numaralı liste olmamalı</a:t>
            </a:r>
          </a:p>
          <a:p>
            <a:pPr marL="990600" lvl="1" indent="-533400">
              <a:lnSpc>
                <a:spcPct val="85000"/>
              </a:lnSpc>
              <a:spcBef>
                <a:spcPct val="55000"/>
              </a:spcBef>
              <a:spcAft>
                <a:spcPct val="5000"/>
              </a:spcAft>
              <a:buFont typeface="Wingdings" pitchFamily="2" charset="2"/>
              <a:buAutoNum type="arabicPeriod"/>
              <a:defRPr/>
            </a:pPr>
            <a:r>
              <a:rPr lang="tr-TR" sz="3200" b="1" dirty="0"/>
              <a:t>elma</a:t>
            </a:r>
          </a:p>
          <a:p>
            <a:pPr marL="990600" lvl="1" indent="-533400">
              <a:lnSpc>
                <a:spcPct val="85000"/>
              </a:lnSpc>
              <a:spcBef>
                <a:spcPct val="55000"/>
              </a:spcBef>
              <a:spcAft>
                <a:spcPct val="5000"/>
              </a:spcAft>
              <a:buFont typeface="Wingdings" pitchFamily="2" charset="2"/>
              <a:buAutoNum type="arabicPeriod"/>
              <a:defRPr/>
            </a:pPr>
            <a:r>
              <a:rPr lang="tr-TR" sz="3200" b="1" dirty="0"/>
              <a:t>armut vb.</a:t>
            </a:r>
          </a:p>
          <a:p>
            <a:pPr marL="609600" indent="-609600">
              <a:lnSpc>
                <a:spcPct val="85000"/>
              </a:lnSpc>
              <a:spcBef>
                <a:spcPct val="55000"/>
              </a:spcBef>
              <a:spcAft>
                <a:spcPct val="5000"/>
              </a:spcAft>
              <a:defRPr/>
            </a:pPr>
            <a:r>
              <a:rPr lang="tr-TR" sz="3200" dirty="0"/>
              <a:t>Yazım ve dilbilgisi hatası olmamalı</a:t>
            </a:r>
          </a:p>
          <a:p>
            <a:pPr marL="609600" indent="-609600">
              <a:lnSpc>
                <a:spcPct val="85000"/>
              </a:lnSpc>
              <a:spcBef>
                <a:spcPct val="55000"/>
              </a:spcBef>
              <a:spcAft>
                <a:spcPct val="5000"/>
              </a:spcAft>
              <a:defRPr/>
            </a:pPr>
            <a:r>
              <a:rPr lang="tr-TR" sz="3200" dirty="0"/>
              <a:t>Geriye dönmek gerekirse aynı slayt tekrar konmalı</a:t>
            </a:r>
          </a:p>
          <a:p>
            <a:pPr marL="609600" indent="-609600">
              <a:lnSpc>
                <a:spcPct val="85000"/>
              </a:lnSpc>
              <a:spcBef>
                <a:spcPct val="55000"/>
              </a:spcBef>
              <a:spcAft>
                <a:spcPct val="5000"/>
              </a:spcAft>
              <a:defRPr/>
            </a:pPr>
            <a:r>
              <a:rPr lang="tr-TR" sz="3200" dirty="0"/>
              <a:t>Slaytlara numara verilmeli</a:t>
            </a:r>
          </a:p>
          <a:p>
            <a:pPr marL="609600" indent="-609600">
              <a:lnSpc>
                <a:spcPct val="85000"/>
              </a:lnSpc>
              <a:spcBef>
                <a:spcPct val="55000"/>
              </a:spcBef>
              <a:spcAft>
                <a:spcPct val="5000"/>
              </a:spcAft>
              <a:defRPr/>
            </a:pPr>
            <a:r>
              <a:rPr lang="tr-TR" sz="3200" dirty="0"/>
              <a:t>Ekranda, öncelikle görülmesi gereken ifadeler </a:t>
            </a:r>
            <a:r>
              <a:rPr lang="tr-TR" sz="3200" b="1" i="1" dirty="0">
                <a:solidFill>
                  <a:srgbClr val="FF0000"/>
                </a:solidFill>
              </a:rPr>
              <a:t>göze çarpmalı</a:t>
            </a:r>
            <a:r>
              <a:rPr lang="tr-TR" sz="3200" dirty="0">
                <a:solidFill>
                  <a:srgbClr val="FF0000"/>
                </a:solidFill>
              </a:rPr>
              <a:t> </a:t>
            </a:r>
          </a:p>
        </p:txBody>
      </p:sp>
      <p:sp>
        <p:nvSpPr>
          <p:cNvPr id="2" name="4 Slayt Numarası Yer Tutucusu">
            <a:extLst>
              <a:ext uri="{FF2B5EF4-FFF2-40B4-BE49-F238E27FC236}">
                <a16:creationId xmlns:a16="http://schemas.microsoft.com/office/drawing/2014/main" id="{19C739F3-6E79-4D40-1F13-5A48826379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DBE847-1CF0-46E8-9755-21A644F8CFCF}" type="slidenum">
              <a:rPr lang="tr-TR" altLang="tr-TR">
                <a:latin typeface="Arial Black" panose="020B0A04020102020204" pitchFamily="34" charset="0"/>
              </a:rPr>
              <a:pPr eaLnBrk="1" hangingPunct="1"/>
              <a:t>128</a:t>
            </a:fld>
            <a:endParaRPr lang="tr-TR" altLang="tr-TR">
              <a:latin typeface="Arial Black" panose="020B0A04020102020204" pitchFamily="34" charset="0"/>
            </a:endParaRPr>
          </a:p>
        </p:txBody>
      </p:sp>
      <p:sp>
        <p:nvSpPr>
          <p:cNvPr id="3" name="Veri Yer Tutucusu 2">
            <a:extLst>
              <a:ext uri="{FF2B5EF4-FFF2-40B4-BE49-F238E27FC236}">
                <a16:creationId xmlns:a16="http://schemas.microsoft.com/office/drawing/2014/main" id="{0071943A-4576-5AF6-F6F0-64F677374659}"/>
              </a:ext>
            </a:extLst>
          </p:cNvPr>
          <p:cNvSpPr>
            <a:spLocks noGrp="1"/>
          </p:cNvSpPr>
          <p:nvPr>
            <p:ph type="dt" sz="half" idx="10"/>
          </p:nvPr>
        </p:nvSpPr>
        <p:spPr/>
        <p:txBody>
          <a:bodyPr/>
          <a:lstStyle/>
          <a:p>
            <a:fld id="{C1AD08E8-3670-46EF-8924-B0776D1A501B}" type="datetime8">
              <a:rPr lang="tr-TR" smtClean="0"/>
              <a:t>4.09.2025 23:10</a:t>
            </a:fld>
            <a:endParaRPr lang="tr-TR"/>
          </a:p>
        </p:txBody>
      </p:sp>
      <p:sp>
        <p:nvSpPr>
          <p:cNvPr id="4" name="Alt Bilgi Yer Tutucusu 3">
            <a:extLst>
              <a:ext uri="{FF2B5EF4-FFF2-40B4-BE49-F238E27FC236}">
                <a16:creationId xmlns:a16="http://schemas.microsoft.com/office/drawing/2014/main" id="{0EA354FB-436F-D5C4-8CCA-E1F149E9C6B1}"/>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a:extLst>
              <a:ext uri="{FF2B5EF4-FFF2-40B4-BE49-F238E27FC236}">
                <a16:creationId xmlns:a16="http://schemas.microsoft.com/office/drawing/2014/main" id="{0D3DA929-B439-79D0-CA67-8F65603213B0}"/>
              </a:ext>
            </a:extLst>
          </p:cNvPr>
          <p:cNvSpPr>
            <a:spLocks noGrp="1" noChangeArrowheads="1"/>
          </p:cNvSpPr>
          <p:nvPr>
            <p:ph type="title"/>
          </p:nvPr>
        </p:nvSpPr>
        <p:spPr>
          <a:xfrm>
            <a:off x="609600" y="457200"/>
            <a:ext cx="10972800" cy="728133"/>
          </a:xfrm>
        </p:spPr>
        <p:txBody>
          <a:bodyPr/>
          <a:lstStyle/>
          <a:p>
            <a:pPr algn="ctr">
              <a:defRPr/>
            </a:pPr>
            <a:r>
              <a:rPr lang="tr-TR" dirty="0">
                <a:solidFill>
                  <a:srgbClr val="FF0000"/>
                </a:solidFill>
              </a:rPr>
              <a:t>SLAYT HAZIRLAMA TEKNİKLERİ</a:t>
            </a:r>
            <a:endParaRPr lang="tr-TR" b="1" dirty="0"/>
          </a:p>
        </p:txBody>
      </p:sp>
      <p:sp>
        <p:nvSpPr>
          <p:cNvPr id="16387" name="Rectangle 3">
            <a:extLst>
              <a:ext uri="{FF2B5EF4-FFF2-40B4-BE49-F238E27FC236}">
                <a16:creationId xmlns:a16="http://schemas.microsoft.com/office/drawing/2014/main" id="{4BB38F45-5629-E2A9-782C-1C29866C2DFC}"/>
              </a:ext>
            </a:extLst>
          </p:cNvPr>
          <p:cNvSpPr>
            <a:spLocks noGrp="1" noChangeArrowheads="1"/>
          </p:cNvSpPr>
          <p:nvPr>
            <p:ph type="body" sz="half" idx="1"/>
          </p:nvPr>
        </p:nvSpPr>
        <p:spPr>
          <a:xfrm>
            <a:off x="1919289" y="2492375"/>
            <a:ext cx="5267325" cy="2672292"/>
          </a:xfrm>
        </p:spPr>
        <p:txBody>
          <a:bodyPr/>
          <a:lstStyle/>
          <a:p>
            <a:pPr eaLnBrk="1" hangingPunct="1"/>
            <a:r>
              <a:rPr lang="tr-TR" altLang="tr-TR" sz="3200" dirty="0"/>
              <a:t>Slaytları oynatırken, geçişlerin çok fazla dikkat dağıtıcı ve tutarsız olmamasına dikkat edilmelidir. </a:t>
            </a:r>
          </a:p>
          <a:p>
            <a:pPr eaLnBrk="1" hangingPunct="1"/>
            <a:endParaRPr lang="tr-TR" altLang="tr-TR" dirty="0"/>
          </a:p>
        </p:txBody>
      </p:sp>
      <p:pic>
        <p:nvPicPr>
          <p:cNvPr id="2" name="Picture 4" descr="MCBS01597_0000[1]">
            <a:extLst>
              <a:ext uri="{FF2B5EF4-FFF2-40B4-BE49-F238E27FC236}">
                <a16:creationId xmlns:a16="http://schemas.microsoft.com/office/drawing/2014/main" id="{045EE029-D0BA-67C5-C80B-5BF811C9CC6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91401" y="2492375"/>
            <a:ext cx="3615266" cy="2672292"/>
          </a:xfrm>
          <a:noFill/>
        </p:spPr>
      </p:pic>
      <p:sp>
        <p:nvSpPr>
          <p:cNvPr id="16389" name="5 Slayt Numarası Yer Tutucusu">
            <a:extLst>
              <a:ext uri="{FF2B5EF4-FFF2-40B4-BE49-F238E27FC236}">
                <a16:creationId xmlns:a16="http://schemas.microsoft.com/office/drawing/2014/main" id="{2D8BE6E7-4191-DC60-C5B6-27C86E83BF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F53783-BE6F-4147-8769-955ADD2D018C}" type="slidenum">
              <a:rPr lang="tr-TR" altLang="tr-TR">
                <a:latin typeface="Arial Black" panose="020B0A04020102020204" pitchFamily="34" charset="0"/>
              </a:rPr>
              <a:pPr eaLnBrk="1" hangingPunct="1"/>
              <a:t>129</a:t>
            </a:fld>
            <a:endParaRPr lang="tr-TR" altLang="tr-TR">
              <a:latin typeface="Arial Black" panose="020B0A04020102020204" pitchFamily="34" charset="0"/>
            </a:endParaRPr>
          </a:p>
        </p:txBody>
      </p:sp>
      <p:sp>
        <p:nvSpPr>
          <p:cNvPr id="3" name="Veri Yer Tutucusu 2">
            <a:extLst>
              <a:ext uri="{FF2B5EF4-FFF2-40B4-BE49-F238E27FC236}">
                <a16:creationId xmlns:a16="http://schemas.microsoft.com/office/drawing/2014/main" id="{7B422603-EADF-7043-6433-C6F3356A0EB1}"/>
              </a:ext>
            </a:extLst>
          </p:cNvPr>
          <p:cNvSpPr>
            <a:spLocks noGrp="1"/>
          </p:cNvSpPr>
          <p:nvPr>
            <p:ph type="dt" sz="half" idx="10"/>
          </p:nvPr>
        </p:nvSpPr>
        <p:spPr/>
        <p:txBody>
          <a:bodyPr/>
          <a:lstStyle/>
          <a:p>
            <a:pPr>
              <a:defRPr/>
            </a:pPr>
            <a:fld id="{73413755-C932-4994-9F87-4F5683F9D516}" type="datetime8">
              <a:rPr lang="tr-TR" smtClean="0"/>
              <a:t>4.09.2025 23:10</a:t>
            </a:fld>
            <a:endParaRPr lang="tr-TR"/>
          </a:p>
        </p:txBody>
      </p:sp>
      <p:sp>
        <p:nvSpPr>
          <p:cNvPr id="4" name="Alt Bilgi Yer Tutucusu 3">
            <a:extLst>
              <a:ext uri="{FF2B5EF4-FFF2-40B4-BE49-F238E27FC236}">
                <a16:creationId xmlns:a16="http://schemas.microsoft.com/office/drawing/2014/main" id="{2FAFA961-1534-2DFB-1D80-BA06826DEC81}"/>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500"/>
                                        <p:tgtEl>
                                          <p:spTgt spid="16387">
                                            <p:txEl>
                                              <p:pRg st="0" end="0"/>
                                            </p:txEl>
                                          </p:spTgt>
                                        </p:tgtEl>
                                      </p:cBhvr>
                                    </p:animEffect>
                                    <p:set>
                                      <p:cBhvr>
                                        <p:cTn id="19" dur="1" fill="hold">
                                          <p:stCondLst>
                                            <p:cond delay="499"/>
                                          </p:stCondLst>
                                        </p:cTn>
                                        <p:tgtEl>
                                          <p:spTgt spid="16387">
                                            <p:txEl>
                                              <p:pRg st="0" end="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7"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Veri Yer Tutucusu">
            <a:extLst>
              <a:ext uri="{FF2B5EF4-FFF2-40B4-BE49-F238E27FC236}">
                <a16:creationId xmlns:a16="http://schemas.microsoft.com/office/drawing/2014/main" id="{E7C80E51-4A46-B6D0-7F16-F011E30F257E}"/>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38663AD7-BCB9-41AE-B121-CBDD42BB2E90}" type="datetime8">
              <a:rPr lang="tr-TR" smtClean="0"/>
              <a:t>4.09.2025 23:10</a:t>
            </a:fld>
            <a:endParaRPr lang="tr-TR"/>
          </a:p>
        </p:txBody>
      </p:sp>
      <p:sp>
        <p:nvSpPr>
          <p:cNvPr id="31747" name="2 Altbilgi Yer Tutucusu">
            <a:extLst>
              <a:ext uri="{FF2B5EF4-FFF2-40B4-BE49-F238E27FC236}">
                <a16:creationId xmlns:a16="http://schemas.microsoft.com/office/drawing/2014/main" id="{5BE2E5CD-DFA0-6F20-B78B-D340801117E9}"/>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30724" name="3 Slayt Numarası Yer Tutucusu">
            <a:extLst>
              <a:ext uri="{FF2B5EF4-FFF2-40B4-BE49-F238E27FC236}">
                <a16:creationId xmlns:a16="http://schemas.microsoft.com/office/drawing/2014/main" id="{5425FE08-4FEC-C65E-405D-75F061DFFFB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1EB630-78CE-4895-8C90-DF5ADA41E2AA}" type="slidenum">
              <a:rPr lang="tr-TR" altLang="tr-TR" sz="1200">
                <a:solidFill>
                  <a:srgbClr val="898989"/>
                </a:solidFill>
                <a:latin typeface="Verdana" panose="020B0604030504040204" pitchFamily="34" charset="0"/>
              </a:rPr>
              <a:pPr>
                <a:spcBef>
                  <a:spcPct val="0"/>
                </a:spcBef>
                <a:buFontTx/>
                <a:buNone/>
              </a:pPr>
              <a:t>13</a:t>
            </a:fld>
            <a:endParaRPr lang="tr-TR" altLang="tr-TR" sz="1200">
              <a:solidFill>
                <a:srgbClr val="898989"/>
              </a:solidFill>
              <a:latin typeface="Verdana" panose="020B0604030504040204" pitchFamily="34" charset="0"/>
            </a:endParaRPr>
          </a:p>
        </p:txBody>
      </p:sp>
      <p:pic>
        <p:nvPicPr>
          <p:cNvPr id="30725" name="Picture 6" descr="C:\Users\user\Desktop\9a314d0d-50fd-45e3-aedf-d5a3292d5dc5[1].jpg">
            <a:extLst>
              <a:ext uri="{FF2B5EF4-FFF2-40B4-BE49-F238E27FC236}">
                <a16:creationId xmlns:a16="http://schemas.microsoft.com/office/drawing/2014/main" id="{A2743114-C500-1517-FADD-6E6E70DC9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33" y="908050"/>
            <a:ext cx="10778067"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6103D46C-4BF4-8EAB-36D9-732A4C0E6D65}"/>
              </a:ext>
            </a:extLst>
          </p:cNvPr>
          <p:cNvSpPr>
            <a:spLocks noGrp="1" noChangeArrowheads="1"/>
          </p:cNvSpPr>
          <p:nvPr>
            <p:ph type="title"/>
          </p:nvPr>
        </p:nvSpPr>
        <p:spPr>
          <a:xfrm>
            <a:off x="838200" y="365126"/>
            <a:ext cx="10515600" cy="546100"/>
          </a:xfrm>
        </p:spPr>
        <p:txBody>
          <a:bodyPr>
            <a:normAutofit fontScale="90000"/>
          </a:bodyPr>
          <a:lstStyle/>
          <a:p>
            <a:pPr algn="ctr">
              <a:defRPr/>
            </a:pPr>
            <a:r>
              <a:rPr lang="tr-TR" dirty="0">
                <a:solidFill>
                  <a:srgbClr val="FF0000"/>
                </a:solidFill>
              </a:rPr>
              <a:t>SLAYT HAZIRLAMA TEKNİKLERİ</a:t>
            </a:r>
            <a:endParaRPr lang="tr-TR" b="1" dirty="0"/>
          </a:p>
        </p:txBody>
      </p:sp>
      <p:sp>
        <p:nvSpPr>
          <p:cNvPr id="17411" name="Rectangle 3">
            <a:extLst>
              <a:ext uri="{FF2B5EF4-FFF2-40B4-BE49-F238E27FC236}">
                <a16:creationId xmlns:a16="http://schemas.microsoft.com/office/drawing/2014/main" id="{DE34A96A-C8DE-DFA0-E803-285990F3D1F3}"/>
              </a:ext>
            </a:extLst>
          </p:cNvPr>
          <p:cNvSpPr>
            <a:spLocks noGrp="1" noChangeArrowheads="1"/>
          </p:cNvSpPr>
          <p:nvPr>
            <p:ph idx="1"/>
          </p:nvPr>
        </p:nvSpPr>
        <p:spPr>
          <a:xfrm>
            <a:off x="999067" y="1049867"/>
            <a:ext cx="10007600" cy="4233333"/>
          </a:xfrm>
        </p:spPr>
        <p:txBody>
          <a:bodyPr/>
          <a:lstStyle/>
          <a:p>
            <a:pPr eaLnBrk="1" hangingPunct="1">
              <a:lnSpc>
                <a:spcPct val="90000"/>
              </a:lnSpc>
              <a:spcBef>
                <a:spcPct val="55000"/>
              </a:spcBef>
            </a:pPr>
            <a:r>
              <a:rPr lang="tr-TR" altLang="tr-TR" sz="3200" dirty="0"/>
              <a:t>Ekrandaki elemanların hareketi, göz hareketlerine uygun olmalı ve gözü yormamalı</a:t>
            </a:r>
          </a:p>
          <a:p>
            <a:pPr eaLnBrk="1" hangingPunct="1">
              <a:lnSpc>
                <a:spcPct val="90000"/>
              </a:lnSpc>
              <a:spcBef>
                <a:spcPct val="55000"/>
              </a:spcBef>
            </a:pPr>
            <a:r>
              <a:rPr lang="tr-TR" altLang="tr-TR" sz="3200" dirty="0"/>
              <a:t>Bir ekranda, dört farklı renkten fazla renk kullanılmamasına dikkat edilmeli </a:t>
            </a:r>
          </a:p>
          <a:p>
            <a:pPr eaLnBrk="1" hangingPunct="1">
              <a:lnSpc>
                <a:spcPct val="90000"/>
              </a:lnSpc>
              <a:spcBef>
                <a:spcPct val="55000"/>
              </a:spcBef>
            </a:pPr>
            <a:r>
              <a:rPr lang="tr-TR" altLang="tr-TR" sz="3200" dirty="0"/>
              <a:t>Sunum özel efektler, sesler, değişik fontlar, göz alıcı renkler veya resimleri çok fazla kullanarak düzenlenmemeli </a:t>
            </a:r>
          </a:p>
          <a:p>
            <a:pPr eaLnBrk="1" hangingPunct="1">
              <a:lnSpc>
                <a:spcPct val="90000"/>
              </a:lnSpc>
              <a:spcBef>
                <a:spcPct val="55000"/>
              </a:spcBef>
            </a:pPr>
            <a:endParaRPr lang="tr-TR" altLang="tr-TR" dirty="0"/>
          </a:p>
        </p:txBody>
      </p:sp>
      <p:sp>
        <p:nvSpPr>
          <p:cNvPr id="2" name="4 Slayt Numarası Yer Tutucusu">
            <a:extLst>
              <a:ext uri="{FF2B5EF4-FFF2-40B4-BE49-F238E27FC236}">
                <a16:creationId xmlns:a16="http://schemas.microsoft.com/office/drawing/2014/main" id="{4FC0A34B-45A6-DE0D-A5BB-1D1B579D62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A7AB4A-D5F6-4002-BBED-1C70EFC27003}" type="slidenum">
              <a:rPr lang="tr-TR" altLang="tr-TR">
                <a:latin typeface="Arial Black" panose="020B0A04020102020204" pitchFamily="34" charset="0"/>
              </a:rPr>
              <a:pPr eaLnBrk="1" hangingPunct="1"/>
              <a:t>130</a:t>
            </a:fld>
            <a:endParaRPr lang="tr-TR" altLang="tr-TR">
              <a:latin typeface="Arial Black" panose="020B0A04020102020204" pitchFamily="34" charset="0"/>
            </a:endParaRPr>
          </a:p>
        </p:txBody>
      </p:sp>
      <p:sp>
        <p:nvSpPr>
          <p:cNvPr id="3" name="Veri Yer Tutucusu 2">
            <a:extLst>
              <a:ext uri="{FF2B5EF4-FFF2-40B4-BE49-F238E27FC236}">
                <a16:creationId xmlns:a16="http://schemas.microsoft.com/office/drawing/2014/main" id="{987B2CD0-99B6-A216-78E2-C0751841ACF1}"/>
              </a:ext>
            </a:extLst>
          </p:cNvPr>
          <p:cNvSpPr>
            <a:spLocks noGrp="1"/>
          </p:cNvSpPr>
          <p:nvPr>
            <p:ph type="dt" sz="half" idx="10"/>
          </p:nvPr>
        </p:nvSpPr>
        <p:spPr/>
        <p:txBody>
          <a:bodyPr/>
          <a:lstStyle/>
          <a:p>
            <a:fld id="{DEB1F219-1481-4F18-82FC-0217B30C4521}" type="datetime8">
              <a:rPr lang="tr-TR" smtClean="0"/>
              <a:t>4.09.2025 23:10</a:t>
            </a:fld>
            <a:endParaRPr lang="tr-TR"/>
          </a:p>
        </p:txBody>
      </p:sp>
      <p:sp>
        <p:nvSpPr>
          <p:cNvPr id="4" name="Alt Bilgi Yer Tutucusu 3">
            <a:extLst>
              <a:ext uri="{FF2B5EF4-FFF2-40B4-BE49-F238E27FC236}">
                <a16:creationId xmlns:a16="http://schemas.microsoft.com/office/drawing/2014/main" id="{CE8037EC-F2AC-694D-E9EA-4A2153B9D1A8}"/>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a:extLst>
              <a:ext uri="{FF2B5EF4-FFF2-40B4-BE49-F238E27FC236}">
                <a16:creationId xmlns:a16="http://schemas.microsoft.com/office/drawing/2014/main" id="{BDDE7CC8-B3E8-13F0-F676-278F23925AF6}"/>
              </a:ext>
            </a:extLst>
          </p:cNvPr>
          <p:cNvSpPr>
            <a:spLocks noGrp="1" noChangeArrowheads="1"/>
          </p:cNvSpPr>
          <p:nvPr>
            <p:ph type="title"/>
          </p:nvPr>
        </p:nvSpPr>
        <p:spPr>
          <a:xfrm>
            <a:off x="609600" y="457200"/>
            <a:ext cx="10972800" cy="533400"/>
          </a:xfrm>
        </p:spPr>
        <p:txBody>
          <a:bodyPr>
            <a:normAutofit fontScale="90000"/>
          </a:bodyPr>
          <a:lstStyle/>
          <a:p>
            <a:pPr algn="ctr">
              <a:defRPr/>
            </a:pPr>
            <a:r>
              <a:rPr lang="tr-TR" dirty="0">
                <a:solidFill>
                  <a:srgbClr val="FF0000"/>
                </a:solidFill>
              </a:rPr>
              <a:t>SLAYT HAZIRLAMA TEKNİKLERİ</a:t>
            </a:r>
            <a:endParaRPr lang="tr-TR" b="1" dirty="0"/>
          </a:p>
        </p:txBody>
      </p:sp>
      <p:sp>
        <p:nvSpPr>
          <p:cNvPr id="18435" name="Rectangle 3">
            <a:extLst>
              <a:ext uri="{FF2B5EF4-FFF2-40B4-BE49-F238E27FC236}">
                <a16:creationId xmlns:a16="http://schemas.microsoft.com/office/drawing/2014/main" id="{D2878D25-4C88-BCAA-EBAF-38CA18FD9045}"/>
              </a:ext>
            </a:extLst>
          </p:cNvPr>
          <p:cNvSpPr>
            <a:spLocks noGrp="1" noChangeArrowheads="1"/>
          </p:cNvSpPr>
          <p:nvPr>
            <p:ph type="body" sz="half" idx="1"/>
          </p:nvPr>
        </p:nvSpPr>
        <p:spPr>
          <a:xfrm>
            <a:off x="1913468" y="1485900"/>
            <a:ext cx="5122863" cy="3886200"/>
          </a:xfrm>
        </p:spPr>
        <p:txBody>
          <a:bodyPr/>
          <a:lstStyle/>
          <a:p>
            <a:pPr eaLnBrk="1" hangingPunct="1">
              <a:spcBef>
                <a:spcPct val="45000"/>
              </a:spcBef>
            </a:pPr>
            <a:r>
              <a:rPr lang="tr-TR" altLang="tr-TR" sz="3200" dirty="0"/>
              <a:t>Verilen bir metnin gerektirdiği grafik ya da resim, metinle birlikte aynı ekranda yer almış olmalı </a:t>
            </a:r>
          </a:p>
          <a:p>
            <a:pPr eaLnBrk="1" hangingPunct="1">
              <a:spcBef>
                <a:spcPct val="45000"/>
              </a:spcBef>
            </a:pPr>
            <a:r>
              <a:rPr lang="tr-TR" altLang="tr-TR" sz="3200" dirty="0"/>
              <a:t>Kullanılan resim ya da grafikler gereksiz ayrıntılardan arındırılmalı </a:t>
            </a:r>
          </a:p>
          <a:p>
            <a:pPr eaLnBrk="1" hangingPunct="1"/>
            <a:endParaRPr lang="tr-TR" altLang="tr-TR" dirty="0"/>
          </a:p>
          <a:p>
            <a:pPr eaLnBrk="1" hangingPunct="1"/>
            <a:endParaRPr lang="tr-TR" altLang="tr-TR" dirty="0"/>
          </a:p>
        </p:txBody>
      </p:sp>
      <p:pic>
        <p:nvPicPr>
          <p:cNvPr id="18436" name="Picture 4" descr="MCj03973280000[1]">
            <a:extLst>
              <a:ext uri="{FF2B5EF4-FFF2-40B4-BE49-F238E27FC236}">
                <a16:creationId xmlns:a16="http://schemas.microsoft.com/office/drawing/2014/main" id="{3085711D-C803-F8E2-A5DC-571F02041B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82933" y="2198687"/>
            <a:ext cx="3970867" cy="3135313"/>
          </a:xfrm>
          <a:noFill/>
        </p:spPr>
      </p:pic>
      <p:sp>
        <p:nvSpPr>
          <p:cNvPr id="18437" name="5 Slayt Numarası Yer Tutucusu">
            <a:extLst>
              <a:ext uri="{FF2B5EF4-FFF2-40B4-BE49-F238E27FC236}">
                <a16:creationId xmlns:a16="http://schemas.microsoft.com/office/drawing/2014/main" id="{EB88B513-3630-AE08-6B4D-1C4A8D6DC2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85D31B-D7FD-4EF6-ADE9-64D46B619168}" type="slidenum">
              <a:rPr lang="tr-TR" altLang="tr-TR">
                <a:latin typeface="Arial Black" panose="020B0A04020102020204" pitchFamily="34" charset="0"/>
              </a:rPr>
              <a:pPr eaLnBrk="1" hangingPunct="1"/>
              <a:t>131</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3E4B8812-EBC8-E776-4F3A-CFA5C734F321}"/>
              </a:ext>
            </a:extLst>
          </p:cNvPr>
          <p:cNvSpPr>
            <a:spLocks noGrp="1"/>
          </p:cNvSpPr>
          <p:nvPr>
            <p:ph type="dt" sz="half" idx="10"/>
          </p:nvPr>
        </p:nvSpPr>
        <p:spPr/>
        <p:txBody>
          <a:bodyPr/>
          <a:lstStyle/>
          <a:p>
            <a:pPr>
              <a:defRPr/>
            </a:pPr>
            <a:fld id="{0BB94813-5DA8-43EB-8CE2-1A18B72DBB6E}" type="datetime8">
              <a:rPr lang="tr-TR" smtClean="0"/>
              <a:t>4.09.2025 23:10</a:t>
            </a:fld>
            <a:endParaRPr lang="tr-TR"/>
          </a:p>
        </p:txBody>
      </p:sp>
      <p:sp>
        <p:nvSpPr>
          <p:cNvPr id="3" name="Alt Bilgi Yer Tutucusu 2">
            <a:extLst>
              <a:ext uri="{FF2B5EF4-FFF2-40B4-BE49-F238E27FC236}">
                <a16:creationId xmlns:a16="http://schemas.microsoft.com/office/drawing/2014/main" id="{9701C6B9-D28D-88A7-D42C-4FE8D9546591}"/>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0">
            <a:extLst>
              <a:ext uri="{FF2B5EF4-FFF2-40B4-BE49-F238E27FC236}">
                <a16:creationId xmlns:a16="http://schemas.microsoft.com/office/drawing/2014/main" id="{255389CC-2AE9-3764-9506-68CF0D73863D}"/>
              </a:ext>
            </a:extLst>
          </p:cNvPr>
          <p:cNvSpPr>
            <a:spLocks noGrp="1" noChangeArrowheads="1"/>
          </p:cNvSpPr>
          <p:nvPr>
            <p:ph type="title"/>
          </p:nvPr>
        </p:nvSpPr>
        <p:spPr>
          <a:xfrm>
            <a:off x="984250" y="257968"/>
            <a:ext cx="10972800" cy="719137"/>
          </a:xfrm>
        </p:spPr>
        <p:txBody>
          <a:bodyPr/>
          <a:lstStyle/>
          <a:p>
            <a:pPr algn="ctr">
              <a:defRPr/>
            </a:pPr>
            <a:r>
              <a:rPr lang="tr-TR" dirty="0">
                <a:solidFill>
                  <a:srgbClr val="FF0000"/>
                </a:solidFill>
              </a:rPr>
              <a:t>SLAYT HAZIRLAMA TEKNİKLERİ</a:t>
            </a:r>
            <a:endParaRPr lang="tr-TR" b="1" dirty="0"/>
          </a:p>
        </p:txBody>
      </p:sp>
      <p:sp>
        <p:nvSpPr>
          <p:cNvPr id="19459" name="Rectangle 3">
            <a:extLst>
              <a:ext uri="{FF2B5EF4-FFF2-40B4-BE49-F238E27FC236}">
                <a16:creationId xmlns:a16="http://schemas.microsoft.com/office/drawing/2014/main" id="{F7339A91-AD93-80A5-4294-4F292B1E515F}"/>
              </a:ext>
            </a:extLst>
          </p:cNvPr>
          <p:cNvSpPr>
            <a:spLocks noGrp="1" noChangeArrowheads="1"/>
          </p:cNvSpPr>
          <p:nvPr>
            <p:ph type="body" sz="half" idx="1"/>
          </p:nvPr>
        </p:nvSpPr>
        <p:spPr>
          <a:xfrm>
            <a:off x="1981201" y="1981201"/>
            <a:ext cx="5554663" cy="1952625"/>
          </a:xfrm>
        </p:spPr>
        <p:txBody>
          <a:bodyPr/>
          <a:lstStyle/>
          <a:p>
            <a:pPr eaLnBrk="1" hangingPunct="1"/>
            <a:r>
              <a:rPr lang="tr-TR" altLang="tr-TR" sz="3200" dirty="0"/>
              <a:t>Gerektiğinde konuların anlatılmasında canlandırılmış resim (animasyon) kullanılmalı </a:t>
            </a:r>
          </a:p>
          <a:p>
            <a:pPr eaLnBrk="1" hangingPunct="1"/>
            <a:endParaRPr lang="tr-TR" altLang="tr-TR" dirty="0"/>
          </a:p>
        </p:txBody>
      </p:sp>
      <p:pic>
        <p:nvPicPr>
          <p:cNvPr id="19460" name="Picture 8" descr="boy_math_md_wht">
            <a:extLst>
              <a:ext uri="{FF2B5EF4-FFF2-40B4-BE49-F238E27FC236}">
                <a16:creationId xmlns:a16="http://schemas.microsoft.com/office/drawing/2014/main" id="{19913912-11F6-F60A-0880-34A99AC104BA}"/>
              </a:ext>
            </a:extLst>
          </p:cNvPr>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620000" y="2343149"/>
            <a:ext cx="2133600" cy="1587499"/>
          </a:xfrm>
          <a:noFill/>
        </p:spPr>
      </p:pic>
      <p:sp>
        <p:nvSpPr>
          <p:cNvPr id="19461" name="6 Slayt Numarası Yer Tutucusu">
            <a:extLst>
              <a:ext uri="{FF2B5EF4-FFF2-40B4-BE49-F238E27FC236}">
                <a16:creationId xmlns:a16="http://schemas.microsoft.com/office/drawing/2014/main" id="{0F4E5A70-9E7A-C795-9F49-8855178568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34C8A5-7150-4A0F-9B52-CE8FD709B6E6}" type="slidenum">
              <a:rPr lang="tr-TR" altLang="tr-TR">
                <a:latin typeface="Arial Black" panose="020B0A04020102020204" pitchFamily="34" charset="0"/>
              </a:rPr>
              <a:pPr eaLnBrk="1" hangingPunct="1"/>
              <a:t>132</a:t>
            </a:fld>
            <a:endParaRPr lang="tr-TR" altLang="tr-TR">
              <a:latin typeface="Arial Black" panose="020B0A04020102020204" pitchFamily="34" charset="0"/>
            </a:endParaRPr>
          </a:p>
        </p:txBody>
      </p:sp>
      <p:sp>
        <p:nvSpPr>
          <p:cNvPr id="19462" name="Text Box 12">
            <a:extLst>
              <a:ext uri="{FF2B5EF4-FFF2-40B4-BE49-F238E27FC236}">
                <a16:creationId xmlns:a16="http://schemas.microsoft.com/office/drawing/2014/main" id="{88167DBD-239C-17FC-F7E9-D9C050FB283D}"/>
              </a:ext>
            </a:extLst>
          </p:cNvPr>
          <p:cNvSpPr txBox="1">
            <a:spLocks noChangeArrowheads="1"/>
          </p:cNvSpPr>
          <p:nvPr/>
        </p:nvSpPr>
        <p:spPr bwMode="auto">
          <a:xfrm>
            <a:off x="5016500" y="4652963"/>
            <a:ext cx="511175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2698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Char char="n"/>
            </a:pPr>
            <a:r>
              <a:rPr lang="tr-TR" altLang="tr-TR" sz="3200" dirty="0"/>
              <a:t>Görsel materyaller  sayfada  rasgele dağıtılmamalıdır</a:t>
            </a:r>
            <a:r>
              <a:rPr lang="tr-TR" altLang="tr-TR" sz="2800" dirty="0"/>
              <a:t>. </a:t>
            </a:r>
          </a:p>
          <a:p>
            <a:pPr eaLnBrk="1" hangingPunct="1">
              <a:spcBef>
                <a:spcPct val="50000"/>
              </a:spcBef>
            </a:pPr>
            <a:endParaRPr lang="tr-TR" altLang="tr-TR" sz="2800" dirty="0"/>
          </a:p>
        </p:txBody>
      </p:sp>
      <p:pic>
        <p:nvPicPr>
          <p:cNvPr id="19463" name="Picture 14" descr="MMj03652270000[1]">
            <a:extLst>
              <a:ext uri="{FF2B5EF4-FFF2-40B4-BE49-F238E27FC236}">
                <a16:creationId xmlns:a16="http://schemas.microsoft.com/office/drawing/2014/main" id="{F4BFE4AB-68B3-5D3D-6EE2-F0C7A83E76C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95551" y="4076701"/>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a:extLst>
              <a:ext uri="{FF2B5EF4-FFF2-40B4-BE49-F238E27FC236}">
                <a16:creationId xmlns:a16="http://schemas.microsoft.com/office/drawing/2014/main" id="{024F1398-FADA-2BB4-822F-B94464E78685}"/>
              </a:ext>
            </a:extLst>
          </p:cNvPr>
          <p:cNvSpPr>
            <a:spLocks noGrp="1"/>
          </p:cNvSpPr>
          <p:nvPr>
            <p:ph type="dt" sz="half" idx="10"/>
          </p:nvPr>
        </p:nvSpPr>
        <p:spPr/>
        <p:txBody>
          <a:bodyPr/>
          <a:lstStyle/>
          <a:p>
            <a:pPr>
              <a:defRPr/>
            </a:pPr>
            <a:fld id="{10E7946B-C4EC-480A-B71A-EA3BE1B5364D}" type="datetime8">
              <a:rPr lang="tr-TR" smtClean="0"/>
              <a:t>4.09.2025 23:10</a:t>
            </a:fld>
            <a:endParaRPr lang="tr-TR"/>
          </a:p>
        </p:txBody>
      </p:sp>
      <p:sp>
        <p:nvSpPr>
          <p:cNvPr id="3" name="Alt Bilgi Yer Tutucusu 2">
            <a:extLst>
              <a:ext uri="{FF2B5EF4-FFF2-40B4-BE49-F238E27FC236}">
                <a16:creationId xmlns:a16="http://schemas.microsoft.com/office/drawing/2014/main" id="{2C3151E7-0AF5-57C2-D0CA-99A6B240133A}"/>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B4FF321F-475F-83A9-B698-B4EBA2958FFA}"/>
              </a:ext>
            </a:extLst>
          </p:cNvPr>
          <p:cNvSpPr>
            <a:spLocks noGrp="1" noChangeArrowheads="1"/>
          </p:cNvSpPr>
          <p:nvPr>
            <p:ph type="title"/>
          </p:nvPr>
        </p:nvSpPr>
        <p:spPr>
          <a:xfrm>
            <a:off x="609600" y="457200"/>
            <a:ext cx="10972800" cy="711200"/>
          </a:xfrm>
        </p:spPr>
        <p:txBody>
          <a:bodyPr/>
          <a:lstStyle/>
          <a:p>
            <a:pPr algn="ctr">
              <a:defRPr/>
            </a:pPr>
            <a:r>
              <a:rPr lang="tr-TR" sz="4000" dirty="0">
                <a:solidFill>
                  <a:srgbClr val="FF0000"/>
                </a:solidFill>
              </a:rPr>
              <a:t>TUŞ KULLANIMI</a:t>
            </a:r>
          </a:p>
        </p:txBody>
      </p:sp>
      <p:sp>
        <p:nvSpPr>
          <p:cNvPr id="22533" name="Rectangle 3">
            <a:extLst>
              <a:ext uri="{FF2B5EF4-FFF2-40B4-BE49-F238E27FC236}">
                <a16:creationId xmlns:a16="http://schemas.microsoft.com/office/drawing/2014/main" id="{82470224-2D39-9647-8276-9AFFCF2D6A76}"/>
              </a:ext>
            </a:extLst>
          </p:cNvPr>
          <p:cNvSpPr>
            <a:spLocks noGrp="1" noChangeArrowheads="1"/>
          </p:cNvSpPr>
          <p:nvPr>
            <p:ph type="body" sz="half" idx="1"/>
          </p:nvPr>
        </p:nvSpPr>
        <p:spPr>
          <a:xfrm>
            <a:off x="838199" y="1168400"/>
            <a:ext cx="6595533" cy="4097867"/>
          </a:xfrm>
        </p:spPr>
        <p:txBody>
          <a:bodyPr rtlCol="0">
            <a:normAutofit fontScale="47500" lnSpcReduction="20000"/>
          </a:bodyPr>
          <a:lstStyle/>
          <a:p>
            <a:pPr marL="0" indent="0">
              <a:buNone/>
              <a:defRPr/>
            </a:pPr>
            <a:r>
              <a:rPr lang="tr-TR" sz="6700" b="1" dirty="0"/>
              <a:t>Mouse yerine klavye kullanırken;</a:t>
            </a:r>
          </a:p>
          <a:p>
            <a:pPr lvl="1">
              <a:buFont typeface="Wingdings" panose="05000000000000000000" pitchFamily="2" charset="2"/>
              <a:buChar char="Ø"/>
              <a:defRPr/>
            </a:pPr>
            <a:r>
              <a:rPr lang="tr-TR" sz="6700" dirty="0"/>
              <a:t>slaytları </a:t>
            </a:r>
            <a:r>
              <a:rPr lang="tr-TR" sz="6700" dirty="0">
                <a:solidFill>
                  <a:srgbClr val="FF0000"/>
                </a:solidFill>
              </a:rPr>
              <a:t>ilerletmek</a:t>
            </a:r>
            <a:r>
              <a:rPr lang="tr-TR" sz="6700" dirty="0"/>
              <a:t> için </a:t>
            </a:r>
            <a:r>
              <a:rPr lang="tr-TR" sz="6700" dirty="0">
                <a:solidFill>
                  <a:srgbClr val="FF0000"/>
                </a:solidFill>
              </a:rPr>
              <a:t>N</a:t>
            </a:r>
            <a:r>
              <a:rPr lang="tr-TR" sz="6700" dirty="0"/>
              <a:t> , </a:t>
            </a:r>
          </a:p>
          <a:p>
            <a:pPr lvl="1">
              <a:buFont typeface="Wingdings" panose="05000000000000000000" pitchFamily="2" charset="2"/>
              <a:buChar char="Ø"/>
              <a:defRPr/>
            </a:pPr>
            <a:r>
              <a:rPr lang="tr-TR" sz="6700" dirty="0">
                <a:solidFill>
                  <a:srgbClr val="FF0000"/>
                </a:solidFill>
              </a:rPr>
              <a:t>geriye döndürmek </a:t>
            </a:r>
            <a:r>
              <a:rPr lang="tr-TR" sz="6700" dirty="0"/>
              <a:t>için </a:t>
            </a:r>
            <a:r>
              <a:rPr lang="tr-TR" sz="6700" dirty="0">
                <a:solidFill>
                  <a:srgbClr val="FF0000"/>
                </a:solidFill>
              </a:rPr>
              <a:t>P</a:t>
            </a:r>
            <a:r>
              <a:rPr lang="tr-TR" sz="6700" dirty="0"/>
              <a:t> tuşlarını</a:t>
            </a:r>
          </a:p>
          <a:p>
            <a:pPr lvl="1">
              <a:buFont typeface="Wingdings" panose="05000000000000000000" pitchFamily="2" charset="2"/>
              <a:buChar char="Ø"/>
              <a:defRPr/>
            </a:pPr>
            <a:r>
              <a:rPr lang="tr-TR" sz="6700" dirty="0">
                <a:solidFill>
                  <a:srgbClr val="FF0000"/>
                </a:solidFill>
              </a:rPr>
              <a:t>E</a:t>
            </a:r>
            <a:r>
              <a:rPr lang="tr-TR" altLang="tr-TR" sz="6700" dirty="0">
                <a:solidFill>
                  <a:srgbClr val="FF0000"/>
                </a:solidFill>
              </a:rPr>
              <a:t>kranı karartmak </a:t>
            </a:r>
            <a:r>
              <a:rPr lang="tr-TR" altLang="tr-TR" sz="6700" dirty="0"/>
              <a:t>için </a:t>
            </a:r>
            <a:r>
              <a:rPr lang="tr-TR" altLang="tr-TR" sz="6700" dirty="0">
                <a:solidFill>
                  <a:srgbClr val="FF0000"/>
                </a:solidFill>
              </a:rPr>
              <a:t>B</a:t>
            </a:r>
            <a:r>
              <a:rPr lang="tr-TR" altLang="tr-TR" sz="6700" dirty="0"/>
              <a:t> tuşu, </a:t>
            </a:r>
          </a:p>
          <a:p>
            <a:pPr lvl="1">
              <a:buFont typeface="Wingdings" panose="05000000000000000000" pitchFamily="2" charset="2"/>
              <a:buChar char="Ø"/>
              <a:defRPr/>
            </a:pPr>
            <a:r>
              <a:rPr lang="tr-TR" altLang="tr-TR" sz="6700" dirty="0">
                <a:solidFill>
                  <a:srgbClr val="FF0000"/>
                </a:solidFill>
              </a:rPr>
              <a:t>Tekrar ekrana geri dönmek </a:t>
            </a:r>
            <a:r>
              <a:rPr lang="tr-TR" altLang="tr-TR" sz="6700" dirty="0"/>
              <a:t>için  </a:t>
            </a:r>
            <a:r>
              <a:rPr lang="tr-TR" altLang="tr-TR" sz="6700" dirty="0">
                <a:solidFill>
                  <a:srgbClr val="FF0000"/>
                </a:solidFill>
              </a:rPr>
              <a:t>W</a:t>
            </a:r>
            <a:r>
              <a:rPr lang="tr-TR" altLang="tr-TR" sz="6700" dirty="0"/>
              <a:t> tuşu, </a:t>
            </a:r>
          </a:p>
          <a:p>
            <a:pPr lvl="1">
              <a:buFont typeface="Wingdings" panose="05000000000000000000" pitchFamily="2" charset="2"/>
              <a:buChar char="Ø"/>
              <a:defRPr/>
            </a:pPr>
            <a:r>
              <a:rPr lang="tr-TR" altLang="tr-TR" sz="6700" dirty="0"/>
              <a:t>Slaytlarınıza </a:t>
            </a:r>
            <a:r>
              <a:rPr lang="tr-TR" altLang="tr-TR" sz="6700" dirty="0">
                <a:solidFill>
                  <a:srgbClr val="FF0000"/>
                </a:solidFill>
              </a:rPr>
              <a:t>devam etmek </a:t>
            </a:r>
            <a:r>
              <a:rPr lang="tr-TR" altLang="tr-TR" sz="6700" dirty="0"/>
              <a:t>için </a:t>
            </a:r>
            <a:r>
              <a:rPr lang="tr-TR" altLang="tr-TR" sz="6700" dirty="0">
                <a:solidFill>
                  <a:srgbClr val="FF0000"/>
                </a:solidFill>
              </a:rPr>
              <a:t>boşluk</a:t>
            </a:r>
            <a:r>
              <a:rPr lang="tr-TR" altLang="tr-TR" sz="6700" dirty="0"/>
              <a:t> tuşunu kullanabilirsiniz</a:t>
            </a:r>
            <a:endParaRPr lang="tr-TR" sz="6700" dirty="0"/>
          </a:p>
          <a:p>
            <a:pPr>
              <a:defRPr/>
            </a:pPr>
            <a:endParaRPr lang="tr-TR" dirty="0">
              <a:solidFill>
                <a:schemeClr val="tx1">
                  <a:lumMod val="50000"/>
                  <a:lumOff val="50000"/>
                </a:schemeClr>
              </a:solidFill>
            </a:endParaRPr>
          </a:p>
        </p:txBody>
      </p:sp>
      <p:pic>
        <p:nvPicPr>
          <p:cNvPr id="20484" name="Picture 4" descr="MPj04091470000[1]">
            <a:extLst>
              <a:ext uri="{FF2B5EF4-FFF2-40B4-BE49-F238E27FC236}">
                <a16:creationId xmlns:a16="http://schemas.microsoft.com/office/drawing/2014/main" id="{A6B65B7B-56E3-DE8A-1E3E-699BB38B3A1C}"/>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433733" y="1490133"/>
            <a:ext cx="3920068" cy="3505200"/>
          </a:xfrm>
          <a:noFill/>
        </p:spPr>
      </p:pic>
      <p:sp>
        <p:nvSpPr>
          <p:cNvPr id="20485" name="6 Slayt Numarası Yer Tutucusu">
            <a:extLst>
              <a:ext uri="{FF2B5EF4-FFF2-40B4-BE49-F238E27FC236}">
                <a16:creationId xmlns:a16="http://schemas.microsoft.com/office/drawing/2014/main" id="{B66CB432-0101-D678-B49F-A76DBCE4A0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70A866-7BB7-4CE7-9ECB-A0F3B482F6C9}" type="slidenum">
              <a:rPr lang="tr-TR" altLang="tr-TR">
                <a:latin typeface="Arial Black" panose="020B0A04020102020204" pitchFamily="34" charset="0"/>
              </a:rPr>
              <a:pPr eaLnBrk="1" hangingPunct="1"/>
              <a:t>133</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D236C073-F697-916A-5A2D-8BBF128581B8}"/>
              </a:ext>
            </a:extLst>
          </p:cNvPr>
          <p:cNvSpPr>
            <a:spLocks noGrp="1"/>
          </p:cNvSpPr>
          <p:nvPr>
            <p:ph type="dt" sz="half" idx="10"/>
          </p:nvPr>
        </p:nvSpPr>
        <p:spPr/>
        <p:txBody>
          <a:bodyPr/>
          <a:lstStyle/>
          <a:p>
            <a:pPr>
              <a:defRPr/>
            </a:pPr>
            <a:fld id="{31A63EA7-0134-48D8-AE80-9B2160EAC873}" type="datetime8">
              <a:rPr lang="tr-TR" smtClean="0"/>
              <a:t>4.09.2025 23:10</a:t>
            </a:fld>
            <a:endParaRPr lang="tr-TR"/>
          </a:p>
        </p:txBody>
      </p:sp>
      <p:sp>
        <p:nvSpPr>
          <p:cNvPr id="3" name="Alt Bilgi Yer Tutucusu 2">
            <a:extLst>
              <a:ext uri="{FF2B5EF4-FFF2-40B4-BE49-F238E27FC236}">
                <a16:creationId xmlns:a16="http://schemas.microsoft.com/office/drawing/2014/main" id="{C2D2A229-7C8E-6B27-EA17-B8A339203717}"/>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5">
            <a:extLst>
              <a:ext uri="{FF2B5EF4-FFF2-40B4-BE49-F238E27FC236}">
                <a16:creationId xmlns:a16="http://schemas.microsoft.com/office/drawing/2014/main" id="{47325BE0-B70F-7FB2-1E81-5B5372F43125}"/>
              </a:ext>
            </a:extLst>
          </p:cNvPr>
          <p:cNvSpPr>
            <a:spLocks noGrp="1" noChangeArrowheads="1"/>
          </p:cNvSpPr>
          <p:nvPr>
            <p:ph type="title"/>
          </p:nvPr>
        </p:nvSpPr>
        <p:spPr>
          <a:xfrm>
            <a:off x="609600" y="457200"/>
            <a:ext cx="10972800" cy="643467"/>
          </a:xfrm>
        </p:spPr>
        <p:txBody>
          <a:bodyPr>
            <a:normAutofit fontScale="90000"/>
          </a:bodyPr>
          <a:lstStyle/>
          <a:p>
            <a:pPr algn="ctr">
              <a:defRPr/>
            </a:pPr>
            <a:r>
              <a:rPr lang="tr-TR" dirty="0">
                <a:solidFill>
                  <a:srgbClr val="FF0000"/>
                </a:solidFill>
              </a:rPr>
              <a:t>RENK KULLANIMI</a:t>
            </a:r>
          </a:p>
        </p:txBody>
      </p:sp>
      <p:sp>
        <p:nvSpPr>
          <p:cNvPr id="23557" name="Rectangle 3">
            <a:extLst>
              <a:ext uri="{FF2B5EF4-FFF2-40B4-BE49-F238E27FC236}">
                <a16:creationId xmlns:a16="http://schemas.microsoft.com/office/drawing/2014/main" id="{A69618AF-5992-0350-4A79-1796D1F6B70A}"/>
              </a:ext>
            </a:extLst>
          </p:cNvPr>
          <p:cNvSpPr>
            <a:spLocks noGrp="1" noChangeArrowheads="1"/>
          </p:cNvSpPr>
          <p:nvPr>
            <p:ph type="body" sz="half" idx="1"/>
          </p:nvPr>
        </p:nvSpPr>
        <p:spPr>
          <a:xfrm>
            <a:off x="440268" y="1281905"/>
            <a:ext cx="6129866" cy="3831962"/>
          </a:xfrm>
        </p:spPr>
        <p:txBody>
          <a:bodyPr rtlCol="0">
            <a:normAutofit fontScale="92500" lnSpcReduction="20000"/>
          </a:bodyPr>
          <a:lstStyle/>
          <a:p>
            <a:pPr>
              <a:buFont typeface="Wingdings" panose="05000000000000000000" pitchFamily="2" charset="2"/>
              <a:buChar char="Ø"/>
              <a:defRPr/>
            </a:pPr>
            <a:r>
              <a:rPr lang="tr-TR" sz="3500" dirty="0"/>
              <a:t>Renk kullanımında basitlik ve tutarlılık esastır. </a:t>
            </a:r>
          </a:p>
          <a:p>
            <a:pPr>
              <a:buFont typeface="Wingdings" panose="05000000000000000000" pitchFamily="2" charset="2"/>
              <a:buChar char="Ø"/>
              <a:defRPr/>
            </a:pPr>
            <a:r>
              <a:rPr lang="tr-TR" sz="3500" dirty="0">
                <a:solidFill>
                  <a:srgbClr val="FF0000"/>
                </a:solidFill>
              </a:rPr>
              <a:t>Slaytlardaki ifadeler, her mesafeden okunabilmeli</a:t>
            </a:r>
            <a:r>
              <a:rPr lang="tr-TR" sz="3500" dirty="0"/>
              <a:t>.</a:t>
            </a:r>
          </a:p>
          <a:p>
            <a:pPr>
              <a:buFont typeface="Wingdings" panose="05000000000000000000" pitchFamily="2" charset="2"/>
              <a:buChar char="Ø"/>
              <a:defRPr/>
            </a:pPr>
            <a:r>
              <a:rPr lang="tr-TR" sz="3500" dirty="0"/>
              <a:t>Z</a:t>
            </a:r>
            <a:r>
              <a:rPr lang="tr-TR" altLang="tr-TR" sz="3500" dirty="0"/>
              <a:t>emin rengi, ancak anlatılan konuya açıklık getirmek istenildiğinde kullanılmalı.</a:t>
            </a:r>
          </a:p>
          <a:p>
            <a:pPr>
              <a:buFont typeface="Wingdings" panose="05000000000000000000" pitchFamily="2" charset="2"/>
              <a:buChar char="Ø"/>
              <a:defRPr/>
            </a:pPr>
            <a:r>
              <a:rPr lang="tr-TR" altLang="tr-TR" sz="3500" dirty="0">
                <a:solidFill>
                  <a:srgbClr val="FF0000"/>
                </a:solidFill>
              </a:rPr>
              <a:t>Verilmek istenilen mesajlara uygun renkler seçilmeli.</a:t>
            </a:r>
          </a:p>
          <a:p>
            <a:pPr>
              <a:buFont typeface="Wingdings" panose="05000000000000000000" pitchFamily="2" charset="2"/>
              <a:buChar char="Ø"/>
              <a:defRPr/>
            </a:pPr>
            <a:endParaRPr lang="tr-TR" sz="3800" dirty="0"/>
          </a:p>
          <a:p>
            <a:pPr>
              <a:defRPr/>
            </a:pPr>
            <a:endParaRPr lang="tr-TR" dirty="0">
              <a:solidFill>
                <a:schemeClr val="tx1">
                  <a:lumMod val="50000"/>
                  <a:lumOff val="50000"/>
                </a:schemeClr>
              </a:solidFill>
            </a:endParaRPr>
          </a:p>
        </p:txBody>
      </p:sp>
      <p:pic>
        <p:nvPicPr>
          <p:cNvPr id="21508" name="Picture 10" descr="MPj03961280000[1]">
            <a:extLst>
              <a:ext uri="{FF2B5EF4-FFF2-40B4-BE49-F238E27FC236}">
                <a16:creationId xmlns:a16="http://schemas.microsoft.com/office/drawing/2014/main" id="{D5E9BA16-B8E1-7E86-9FE2-14038358A71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790267" y="2085975"/>
            <a:ext cx="4134380" cy="3027892"/>
          </a:xfrm>
          <a:noFill/>
        </p:spPr>
      </p:pic>
      <p:sp>
        <p:nvSpPr>
          <p:cNvPr id="21509" name="6 Slayt Numarası Yer Tutucusu">
            <a:extLst>
              <a:ext uri="{FF2B5EF4-FFF2-40B4-BE49-F238E27FC236}">
                <a16:creationId xmlns:a16="http://schemas.microsoft.com/office/drawing/2014/main" id="{BC3737E4-8E2B-C14B-8134-2472E34211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0814EF-74AA-47FF-9701-ADA70D7E817C}" type="slidenum">
              <a:rPr lang="tr-TR" altLang="tr-TR">
                <a:latin typeface="Arial Black" panose="020B0A04020102020204" pitchFamily="34" charset="0"/>
              </a:rPr>
              <a:pPr eaLnBrk="1" hangingPunct="1"/>
              <a:t>134</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903820C5-A924-78EE-34F7-D3BB1E173CCF}"/>
              </a:ext>
            </a:extLst>
          </p:cNvPr>
          <p:cNvSpPr>
            <a:spLocks noGrp="1"/>
          </p:cNvSpPr>
          <p:nvPr>
            <p:ph type="dt" sz="half" idx="10"/>
          </p:nvPr>
        </p:nvSpPr>
        <p:spPr/>
        <p:txBody>
          <a:bodyPr/>
          <a:lstStyle/>
          <a:p>
            <a:pPr>
              <a:defRPr/>
            </a:pPr>
            <a:fld id="{9F71CE1D-659B-4966-BA71-1B06E18122B1}" type="datetime8">
              <a:rPr lang="tr-TR" smtClean="0"/>
              <a:t>4.09.2025 23:10</a:t>
            </a:fld>
            <a:endParaRPr lang="tr-TR"/>
          </a:p>
        </p:txBody>
      </p:sp>
      <p:sp>
        <p:nvSpPr>
          <p:cNvPr id="3" name="Alt Bilgi Yer Tutucusu 2">
            <a:extLst>
              <a:ext uri="{FF2B5EF4-FFF2-40B4-BE49-F238E27FC236}">
                <a16:creationId xmlns:a16="http://schemas.microsoft.com/office/drawing/2014/main" id="{D1B37CA9-3DF7-5374-6179-C1F730D9F443}"/>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65B35AF8-947A-A74C-7BD9-05420EC94A16}"/>
              </a:ext>
            </a:extLst>
          </p:cNvPr>
          <p:cNvSpPr>
            <a:spLocks noGrp="1" noChangeArrowheads="1"/>
          </p:cNvSpPr>
          <p:nvPr>
            <p:ph type="title"/>
          </p:nvPr>
        </p:nvSpPr>
        <p:spPr/>
        <p:txBody>
          <a:bodyPr>
            <a:normAutofit/>
          </a:bodyPr>
          <a:lstStyle/>
          <a:p>
            <a:pPr algn="ctr">
              <a:defRPr/>
            </a:pPr>
            <a:r>
              <a:rPr lang="tr-TR" dirty="0">
                <a:solidFill>
                  <a:srgbClr val="FF0000"/>
                </a:solidFill>
              </a:rPr>
              <a:t>RENKLER HAKKINDA </a:t>
            </a:r>
            <a:br>
              <a:rPr lang="tr-TR" dirty="0">
                <a:solidFill>
                  <a:srgbClr val="FF0000"/>
                </a:solidFill>
              </a:rPr>
            </a:br>
            <a:r>
              <a:rPr lang="tr-TR" dirty="0">
                <a:solidFill>
                  <a:srgbClr val="FF0000"/>
                </a:solidFill>
              </a:rPr>
              <a:t>DİKKAT EDİLMESİ GEREKENLER</a:t>
            </a:r>
          </a:p>
        </p:txBody>
      </p:sp>
      <p:sp>
        <p:nvSpPr>
          <p:cNvPr id="22531" name="Rectangle 3">
            <a:extLst>
              <a:ext uri="{FF2B5EF4-FFF2-40B4-BE49-F238E27FC236}">
                <a16:creationId xmlns:a16="http://schemas.microsoft.com/office/drawing/2014/main" id="{8444466F-E9A0-8C09-95E9-176D87DA1E77}"/>
              </a:ext>
            </a:extLst>
          </p:cNvPr>
          <p:cNvSpPr>
            <a:spLocks noGrp="1" noChangeArrowheads="1"/>
          </p:cNvSpPr>
          <p:nvPr>
            <p:ph idx="1"/>
          </p:nvPr>
        </p:nvSpPr>
        <p:spPr>
          <a:xfrm>
            <a:off x="4656139" y="1989138"/>
            <a:ext cx="2746375" cy="3886200"/>
          </a:xfrm>
        </p:spPr>
        <p:txBody>
          <a:bodyPr>
            <a:normAutofit fontScale="92500" lnSpcReduction="20000"/>
          </a:bodyPr>
          <a:lstStyle/>
          <a:p>
            <a:pPr eaLnBrk="1" hangingPunct="1">
              <a:lnSpc>
                <a:spcPct val="90000"/>
              </a:lnSpc>
              <a:buFont typeface="Wingdings" panose="05000000000000000000" pitchFamily="2" charset="2"/>
              <a:buChar char="Ø"/>
            </a:pPr>
            <a:r>
              <a:rPr lang="tr-TR" altLang="tr-TR" sz="3200" b="1" dirty="0">
                <a:solidFill>
                  <a:srgbClr val="FFC000"/>
                </a:solidFill>
              </a:rPr>
              <a:t>Turuncu</a:t>
            </a:r>
          </a:p>
          <a:p>
            <a:pPr eaLnBrk="1" hangingPunct="1">
              <a:lnSpc>
                <a:spcPct val="90000"/>
              </a:lnSpc>
              <a:buFont typeface="Wingdings" panose="05000000000000000000" pitchFamily="2" charset="2"/>
              <a:buChar char="Ø"/>
            </a:pPr>
            <a:r>
              <a:rPr lang="tr-TR" altLang="tr-TR" sz="3200" b="1" dirty="0"/>
              <a:t>Siyah</a:t>
            </a:r>
          </a:p>
          <a:p>
            <a:pPr eaLnBrk="1" hangingPunct="1">
              <a:lnSpc>
                <a:spcPct val="90000"/>
              </a:lnSpc>
              <a:buFont typeface="Wingdings" panose="05000000000000000000" pitchFamily="2" charset="2"/>
              <a:buChar char="Ø"/>
            </a:pPr>
            <a:r>
              <a:rPr lang="tr-TR" altLang="tr-TR" sz="3200" b="1" dirty="0">
                <a:solidFill>
                  <a:srgbClr val="7030A0"/>
                </a:solidFill>
              </a:rPr>
              <a:t>Mor</a:t>
            </a:r>
          </a:p>
          <a:p>
            <a:pPr eaLnBrk="1" hangingPunct="1">
              <a:lnSpc>
                <a:spcPct val="90000"/>
              </a:lnSpc>
              <a:buFont typeface="Wingdings" panose="05000000000000000000" pitchFamily="2" charset="2"/>
              <a:buChar char="Ø"/>
            </a:pPr>
            <a:r>
              <a:rPr lang="tr-TR" altLang="tr-TR" sz="3200" b="1" dirty="0"/>
              <a:t>Kahverengi</a:t>
            </a:r>
          </a:p>
          <a:p>
            <a:pPr eaLnBrk="1" hangingPunct="1">
              <a:lnSpc>
                <a:spcPct val="90000"/>
              </a:lnSpc>
              <a:buFont typeface="Wingdings" panose="05000000000000000000" pitchFamily="2" charset="2"/>
              <a:buChar char="Ø"/>
            </a:pPr>
            <a:r>
              <a:rPr lang="tr-TR" altLang="tr-TR" sz="3200" b="1" dirty="0">
                <a:solidFill>
                  <a:srgbClr val="FFFF00"/>
                </a:solidFill>
              </a:rPr>
              <a:t>Sarı</a:t>
            </a:r>
          </a:p>
          <a:p>
            <a:pPr eaLnBrk="1" hangingPunct="1">
              <a:lnSpc>
                <a:spcPct val="90000"/>
              </a:lnSpc>
              <a:buFont typeface="Wingdings" panose="05000000000000000000" pitchFamily="2" charset="2"/>
              <a:buChar char="Ø"/>
            </a:pPr>
            <a:r>
              <a:rPr lang="tr-TR" altLang="tr-TR" sz="3200" b="1" dirty="0">
                <a:solidFill>
                  <a:srgbClr val="0070C0"/>
                </a:solidFill>
              </a:rPr>
              <a:t>Mavi</a:t>
            </a:r>
          </a:p>
          <a:p>
            <a:pPr eaLnBrk="1" hangingPunct="1">
              <a:lnSpc>
                <a:spcPct val="90000"/>
              </a:lnSpc>
              <a:buFont typeface="Wingdings" panose="05000000000000000000" pitchFamily="2" charset="2"/>
              <a:buChar char="Ø"/>
            </a:pPr>
            <a:r>
              <a:rPr lang="tr-TR" altLang="tr-TR" sz="3200" b="1" dirty="0">
                <a:solidFill>
                  <a:srgbClr val="00B050"/>
                </a:solidFill>
              </a:rPr>
              <a:t>Yeşil</a:t>
            </a:r>
          </a:p>
          <a:p>
            <a:pPr eaLnBrk="1" hangingPunct="1">
              <a:lnSpc>
                <a:spcPct val="90000"/>
              </a:lnSpc>
              <a:buFont typeface="Wingdings" panose="05000000000000000000" pitchFamily="2" charset="2"/>
              <a:buChar char="Ø"/>
            </a:pPr>
            <a:r>
              <a:rPr lang="tr-TR" altLang="tr-TR" sz="3200" b="1" dirty="0">
                <a:solidFill>
                  <a:srgbClr val="FF0000"/>
                </a:solidFill>
              </a:rPr>
              <a:t>Kırmızı</a:t>
            </a:r>
          </a:p>
          <a:p>
            <a:pPr eaLnBrk="1" hangingPunct="1">
              <a:lnSpc>
                <a:spcPct val="90000"/>
              </a:lnSpc>
            </a:pPr>
            <a:endParaRPr lang="tr-TR" altLang="tr-TR" dirty="0"/>
          </a:p>
        </p:txBody>
      </p:sp>
      <p:sp>
        <p:nvSpPr>
          <p:cNvPr id="22532" name="4 Slayt Numarası Yer Tutucusu">
            <a:extLst>
              <a:ext uri="{FF2B5EF4-FFF2-40B4-BE49-F238E27FC236}">
                <a16:creationId xmlns:a16="http://schemas.microsoft.com/office/drawing/2014/main" id="{03915CC5-7CD2-B7FA-A6A3-0C3CFA9613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74B10C-15CE-461C-9E29-4F0C749B907A}" type="slidenum">
              <a:rPr lang="tr-TR" altLang="tr-TR">
                <a:latin typeface="Arial Black" panose="020B0A04020102020204" pitchFamily="34" charset="0"/>
              </a:rPr>
              <a:pPr eaLnBrk="1" hangingPunct="1"/>
              <a:t>135</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B5962F82-2357-FEA1-E0BA-ACEC152880F1}"/>
              </a:ext>
            </a:extLst>
          </p:cNvPr>
          <p:cNvSpPr>
            <a:spLocks noGrp="1"/>
          </p:cNvSpPr>
          <p:nvPr>
            <p:ph type="dt" sz="half" idx="10"/>
          </p:nvPr>
        </p:nvSpPr>
        <p:spPr/>
        <p:txBody>
          <a:bodyPr/>
          <a:lstStyle/>
          <a:p>
            <a:fld id="{C64FB26A-E97D-47B8-8D2C-E29A95A2CCD0}" type="datetime8">
              <a:rPr lang="tr-TR" smtClean="0"/>
              <a:t>4.09.2025 23:10</a:t>
            </a:fld>
            <a:endParaRPr lang="tr-TR"/>
          </a:p>
        </p:txBody>
      </p:sp>
      <p:sp>
        <p:nvSpPr>
          <p:cNvPr id="3" name="Alt Bilgi Yer Tutucusu 2">
            <a:extLst>
              <a:ext uri="{FF2B5EF4-FFF2-40B4-BE49-F238E27FC236}">
                <a16:creationId xmlns:a16="http://schemas.microsoft.com/office/drawing/2014/main" id="{C3A5356B-847E-9AAD-5C2A-1D6CF21EC440}"/>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ED5C83C9-BA59-4A6E-26D8-9EEB515A02D7}"/>
              </a:ext>
            </a:extLst>
          </p:cNvPr>
          <p:cNvSpPr>
            <a:spLocks noGrp="1" noChangeArrowheads="1"/>
          </p:cNvSpPr>
          <p:nvPr>
            <p:ph type="title"/>
          </p:nvPr>
        </p:nvSpPr>
        <p:spPr/>
        <p:txBody>
          <a:bodyPr/>
          <a:lstStyle/>
          <a:p>
            <a:pPr algn="ctr">
              <a:defRPr/>
            </a:pPr>
            <a:r>
              <a:rPr lang="tr-TR" b="1" i="1" dirty="0">
                <a:solidFill>
                  <a:srgbClr val="FFC000"/>
                </a:solidFill>
              </a:rPr>
              <a:t>TURUNCU </a:t>
            </a:r>
          </a:p>
        </p:txBody>
      </p:sp>
      <p:sp>
        <p:nvSpPr>
          <p:cNvPr id="23555" name="Rectangle 3">
            <a:extLst>
              <a:ext uri="{FF2B5EF4-FFF2-40B4-BE49-F238E27FC236}">
                <a16:creationId xmlns:a16="http://schemas.microsoft.com/office/drawing/2014/main" id="{720BE606-BBE3-14A6-A243-A51DBB7E731C}"/>
              </a:ext>
            </a:extLst>
          </p:cNvPr>
          <p:cNvSpPr>
            <a:spLocks noGrp="1" noChangeArrowheads="1"/>
          </p:cNvSpPr>
          <p:nvPr>
            <p:ph idx="1"/>
          </p:nvPr>
        </p:nvSpPr>
        <p:spPr>
          <a:xfrm>
            <a:off x="838200" y="1825625"/>
            <a:ext cx="10515600" cy="3339042"/>
          </a:xfrm>
        </p:spPr>
        <p:txBody>
          <a:bodyPr>
            <a:normAutofit/>
          </a:bodyPr>
          <a:lstStyle/>
          <a:p>
            <a:pPr eaLnBrk="1" hangingPunct="1">
              <a:buFont typeface="Wingdings" panose="05000000000000000000" pitchFamily="2" charset="2"/>
              <a:buChar char="Ø"/>
            </a:pPr>
            <a:r>
              <a:rPr lang="tr-TR" altLang="tr-TR" sz="3200" b="1" i="1" dirty="0">
                <a:solidFill>
                  <a:srgbClr val="F08F00"/>
                </a:solidFill>
              </a:rPr>
              <a:t>Sıcak bir renktir.  hayranlık verici, canlı ve samimidir. </a:t>
            </a:r>
          </a:p>
          <a:p>
            <a:pPr eaLnBrk="1" hangingPunct="1">
              <a:buFont typeface="Wingdings" panose="05000000000000000000" pitchFamily="2" charset="2"/>
              <a:buChar char="Ø"/>
            </a:pPr>
            <a:r>
              <a:rPr lang="tr-TR" altLang="tr-TR" sz="3200" b="1" i="1" dirty="0">
                <a:solidFill>
                  <a:srgbClr val="F08F00"/>
                </a:solidFill>
              </a:rPr>
              <a:t>Sayfanın  göz alıcı ve dikkat çekici olması için turuncu kullanılabilir. </a:t>
            </a:r>
          </a:p>
          <a:p>
            <a:pPr eaLnBrk="1" hangingPunct="1">
              <a:buFont typeface="Wingdings" panose="05000000000000000000" pitchFamily="2" charset="2"/>
              <a:buChar char="Ø"/>
            </a:pPr>
            <a:r>
              <a:rPr lang="tr-TR" altLang="tr-TR" sz="3200" b="1" i="1" dirty="0">
                <a:solidFill>
                  <a:srgbClr val="F08F00"/>
                </a:solidFill>
              </a:rPr>
              <a:t>Zemin rengi olma açısından zayıftır. </a:t>
            </a:r>
          </a:p>
          <a:p>
            <a:pPr eaLnBrk="1" hangingPunct="1">
              <a:buFont typeface="Wingdings" panose="05000000000000000000" pitchFamily="2" charset="2"/>
              <a:buChar char="Ø"/>
            </a:pPr>
            <a:r>
              <a:rPr lang="tr-TR" altLang="tr-TR" sz="3200" b="1" i="1" dirty="0">
                <a:solidFill>
                  <a:srgbClr val="F08F00"/>
                </a:solidFill>
              </a:rPr>
              <a:t>Mavi ile kullanmaktan kaçınılmalıdır.</a:t>
            </a:r>
          </a:p>
        </p:txBody>
      </p:sp>
      <p:sp>
        <p:nvSpPr>
          <p:cNvPr id="23556" name="4 Slayt Numarası Yer Tutucusu">
            <a:extLst>
              <a:ext uri="{FF2B5EF4-FFF2-40B4-BE49-F238E27FC236}">
                <a16:creationId xmlns:a16="http://schemas.microsoft.com/office/drawing/2014/main" id="{22143714-11D5-5804-A532-A55BAD0F85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6334D1-BAA0-4305-A90B-E4556E1C88D0}" type="slidenum">
              <a:rPr lang="tr-TR" altLang="tr-TR">
                <a:latin typeface="Arial Black" panose="020B0A04020102020204" pitchFamily="34" charset="0"/>
              </a:rPr>
              <a:pPr eaLnBrk="1" hangingPunct="1"/>
              <a:t>136</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A13C1778-77A0-DE6D-647A-CE0FDA860788}"/>
              </a:ext>
            </a:extLst>
          </p:cNvPr>
          <p:cNvSpPr>
            <a:spLocks noGrp="1"/>
          </p:cNvSpPr>
          <p:nvPr>
            <p:ph type="dt" sz="half" idx="10"/>
          </p:nvPr>
        </p:nvSpPr>
        <p:spPr/>
        <p:txBody>
          <a:bodyPr/>
          <a:lstStyle/>
          <a:p>
            <a:fld id="{393D8179-8E9E-436A-8EEA-E0F549ADF7BF}" type="datetime8">
              <a:rPr lang="tr-TR" smtClean="0"/>
              <a:t>4.09.2025 23:10</a:t>
            </a:fld>
            <a:endParaRPr lang="tr-TR"/>
          </a:p>
        </p:txBody>
      </p:sp>
      <p:sp>
        <p:nvSpPr>
          <p:cNvPr id="3" name="Alt Bilgi Yer Tutucusu 2">
            <a:extLst>
              <a:ext uri="{FF2B5EF4-FFF2-40B4-BE49-F238E27FC236}">
                <a16:creationId xmlns:a16="http://schemas.microsoft.com/office/drawing/2014/main" id="{0900A3D3-6562-00BD-CDB5-6A05348253D5}"/>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005CEBA6-81E7-E1DE-44D1-76D6CFFC3544}"/>
              </a:ext>
            </a:extLst>
          </p:cNvPr>
          <p:cNvSpPr>
            <a:spLocks noGrp="1" noChangeArrowheads="1"/>
          </p:cNvSpPr>
          <p:nvPr>
            <p:ph type="title"/>
          </p:nvPr>
        </p:nvSpPr>
        <p:spPr/>
        <p:txBody>
          <a:bodyPr/>
          <a:lstStyle/>
          <a:p>
            <a:pPr>
              <a:defRPr/>
            </a:pPr>
            <a:r>
              <a:rPr lang="tr-TR" b="1" dirty="0">
                <a:solidFill>
                  <a:schemeClr val="bg1"/>
                </a:solidFill>
              </a:rPr>
              <a:t>SİYAH</a:t>
            </a:r>
          </a:p>
        </p:txBody>
      </p:sp>
      <p:sp>
        <p:nvSpPr>
          <p:cNvPr id="24580" name="4 Slayt Numarası Yer Tutucusu">
            <a:extLst>
              <a:ext uri="{FF2B5EF4-FFF2-40B4-BE49-F238E27FC236}">
                <a16:creationId xmlns:a16="http://schemas.microsoft.com/office/drawing/2014/main" id="{1A999BCA-76B9-88DE-AE52-FA0B94FD1D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E425A5-768E-47B7-ADE0-8DC65A21A2D0}" type="slidenum">
              <a:rPr lang="tr-TR" altLang="tr-TR">
                <a:latin typeface="Arial Black" panose="020B0A04020102020204" pitchFamily="34" charset="0"/>
              </a:rPr>
              <a:pPr eaLnBrk="1" hangingPunct="1"/>
              <a:t>137</a:t>
            </a:fld>
            <a:endParaRPr lang="tr-TR" altLang="tr-TR">
              <a:latin typeface="Arial Black" panose="020B0A04020102020204" pitchFamily="34" charset="0"/>
            </a:endParaRPr>
          </a:p>
        </p:txBody>
      </p:sp>
      <p:pic>
        <p:nvPicPr>
          <p:cNvPr id="4" name="Resim 3">
            <a:extLst>
              <a:ext uri="{FF2B5EF4-FFF2-40B4-BE49-F238E27FC236}">
                <a16:creationId xmlns:a16="http://schemas.microsoft.com/office/drawing/2014/main" id="{DB866B12-CB59-CA88-3D0F-C9E2DDC0D697}"/>
              </a:ext>
            </a:extLst>
          </p:cNvPr>
          <p:cNvPicPr>
            <a:picLocks noChangeAspect="1"/>
          </p:cNvPicPr>
          <p:nvPr/>
        </p:nvPicPr>
        <p:blipFill>
          <a:blip r:embed="rId2"/>
          <a:stretch>
            <a:fillRect/>
          </a:stretch>
        </p:blipFill>
        <p:spPr>
          <a:xfrm>
            <a:off x="1126066" y="497871"/>
            <a:ext cx="10227734" cy="5598129"/>
          </a:xfrm>
          <a:prstGeom prst="rect">
            <a:avLst/>
          </a:prstGeom>
        </p:spPr>
      </p:pic>
      <p:sp>
        <p:nvSpPr>
          <p:cNvPr id="2" name="Veri Yer Tutucusu 1">
            <a:extLst>
              <a:ext uri="{FF2B5EF4-FFF2-40B4-BE49-F238E27FC236}">
                <a16:creationId xmlns:a16="http://schemas.microsoft.com/office/drawing/2014/main" id="{C1D34C92-A083-D3B7-7DC2-B21323543E78}"/>
              </a:ext>
            </a:extLst>
          </p:cNvPr>
          <p:cNvSpPr>
            <a:spLocks noGrp="1"/>
          </p:cNvSpPr>
          <p:nvPr>
            <p:ph type="dt" sz="half" idx="10"/>
          </p:nvPr>
        </p:nvSpPr>
        <p:spPr/>
        <p:txBody>
          <a:bodyPr/>
          <a:lstStyle/>
          <a:p>
            <a:fld id="{A53A869C-AA15-48F3-B860-9B5D6D7349CB}" type="datetime8">
              <a:rPr lang="tr-TR" smtClean="0"/>
              <a:t>4.09.2025 23:10</a:t>
            </a:fld>
            <a:endParaRPr lang="tr-TR"/>
          </a:p>
        </p:txBody>
      </p:sp>
      <p:sp>
        <p:nvSpPr>
          <p:cNvPr id="3" name="Alt Bilgi Yer Tutucusu 2">
            <a:extLst>
              <a:ext uri="{FF2B5EF4-FFF2-40B4-BE49-F238E27FC236}">
                <a16:creationId xmlns:a16="http://schemas.microsoft.com/office/drawing/2014/main" id="{708FECF6-EE4B-785D-94BE-41BF61D0F974}"/>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57EFBA3-038E-1187-202D-B546ED132649}"/>
              </a:ext>
            </a:extLst>
          </p:cNvPr>
          <p:cNvPicPr>
            <a:picLocks noChangeAspect="1"/>
          </p:cNvPicPr>
          <p:nvPr/>
        </p:nvPicPr>
        <p:blipFill>
          <a:blip r:embed="rId2"/>
          <a:stretch>
            <a:fillRect/>
          </a:stretch>
        </p:blipFill>
        <p:spPr>
          <a:xfrm>
            <a:off x="1185332" y="304801"/>
            <a:ext cx="10295467" cy="5905648"/>
          </a:xfrm>
          <a:prstGeom prst="rect">
            <a:avLst/>
          </a:prstGeom>
        </p:spPr>
      </p:pic>
      <p:sp>
        <p:nvSpPr>
          <p:cNvPr id="2" name="Veri Yer Tutucusu 1">
            <a:extLst>
              <a:ext uri="{FF2B5EF4-FFF2-40B4-BE49-F238E27FC236}">
                <a16:creationId xmlns:a16="http://schemas.microsoft.com/office/drawing/2014/main" id="{16F7C123-807C-828E-5E13-C8B2DA9438E6}"/>
              </a:ext>
            </a:extLst>
          </p:cNvPr>
          <p:cNvSpPr>
            <a:spLocks noGrp="1"/>
          </p:cNvSpPr>
          <p:nvPr>
            <p:ph type="dt" sz="half" idx="10"/>
          </p:nvPr>
        </p:nvSpPr>
        <p:spPr/>
        <p:txBody>
          <a:bodyPr/>
          <a:lstStyle/>
          <a:p>
            <a:fld id="{910A4541-5683-485E-B395-D9FAED21A77C}" type="datetime8">
              <a:rPr lang="tr-TR" smtClean="0"/>
              <a:t>4.09.2025 23:10</a:t>
            </a:fld>
            <a:endParaRPr lang="tr-TR"/>
          </a:p>
        </p:txBody>
      </p:sp>
      <p:sp>
        <p:nvSpPr>
          <p:cNvPr id="3" name="Alt Bilgi Yer Tutucusu 2">
            <a:extLst>
              <a:ext uri="{FF2B5EF4-FFF2-40B4-BE49-F238E27FC236}">
                <a16:creationId xmlns:a16="http://schemas.microsoft.com/office/drawing/2014/main" id="{00B2C33E-3CD1-9627-65C7-DE62925EFA3D}"/>
              </a:ext>
            </a:extLst>
          </p:cNvPr>
          <p:cNvSpPr>
            <a:spLocks noGrp="1"/>
          </p:cNvSpPr>
          <p:nvPr>
            <p:ph type="ftr" sz="quarter" idx="11"/>
          </p:nvPr>
        </p:nvSpPr>
        <p:spPr/>
        <p:txBody>
          <a:bodyPr/>
          <a:lstStyle/>
          <a:p>
            <a:r>
              <a:rPr lang="tr-TR"/>
              <a:t>ARİF DEDE</a:t>
            </a:r>
          </a:p>
        </p:txBody>
      </p:sp>
      <p:sp>
        <p:nvSpPr>
          <p:cNvPr id="5" name="Slayt Numarası Yer Tutucusu 4">
            <a:extLst>
              <a:ext uri="{FF2B5EF4-FFF2-40B4-BE49-F238E27FC236}">
                <a16:creationId xmlns:a16="http://schemas.microsoft.com/office/drawing/2014/main" id="{91EDE772-6671-C42E-C5C8-24BB08B7960A}"/>
              </a:ext>
            </a:extLst>
          </p:cNvPr>
          <p:cNvSpPr>
            <a:spLocks noGrp="1"/>
          </p:cNvSpPr>
          <p:nvPr>
            <p:ph type="sldNum" sz="quarter" idx="12"/>
          </p:nvPr>
        </p:nvSpPr>
        <p:spPr/>
        <p:txBody>
          <a:bodyPr/>
          <a:lstStyle/>
          <a:p>
            <a:fld id="{86FC53E8-F9E2-49AE-8415-908AA8E3E97C}" type="slidenum">
              <a:rPr lang="tr-TR" smtClean="0"/>
              <a:t>138</a:t>
            </a:fld>
            <a:endParaRPr lang="tr-TR"/>
          </a:p>
        </p:txBody>
      </p:sp>
    </p:spTree>
    <p:extLst>
      <p:ext uri="{BB962C8B-B14F-4D97-AF65-F5344CB8AC3E}">
        <p14:creationId xmlns:p14="http://schemas.microsoft.com/office/powerpoint/2010/main" val="386524640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4155C0D-64DE-FF03-4CF6-892064854F19}"/>
              </a:ext>
            </a:extLst>
          </p:cNvPr>
          <p:cNvPicPr>
            <a:picLocks noChangeAspect="1"/>
          </p:cNvPicPr>
          <p:nvPr/>
        </p:nvPicPr>
        <p:blipFill>
          <a:blip r:embed="rId2"/>
          <a:stretch>
            <a:fillRect/>
          </a:stretch>
        </p:blipFill>
        <p:spPr>
          <a:xfrm>
            <a:off x="1134533" y="406401"/>
            <a:ext cx="10024533" cy="5621866"/>
          </a:xfrm>
          <a:prstGeom prst="rect">
            <a:avLst/>
          </a:prstGeom>
        </p:spPr>
      </p:pic>
      <p:sp>
        <p:nvSpPr>
          <p:cNvPr id="2" name="Veri Yer Tutucusu 1">
            <a:extLst>
              <a:ext uri="{FF2B5EF4-FFF2-40B4-BE49-F238E27FC236}">
                <a16:creationId xmlns:a16="http://schemas.microsoft.com/office/drawing/2014/main" id="{4C175F4F-D0AF-31BF-25A8-D32B5CF5D117}"/>
              </a:ext>
            </a:extLst>
          </p:cNvPr>
          <p:cNvSpPr>
            <a:spLocks noGrp="1"/>
          </p:cNvSpPr>
          <p:nvPr>
            <p:ph type="dt" sz="half" idx="10"/>
          </p:nvPr>
        </p:nvSpPr>
        <p:spPr/>
        <p:txBody>
          <a:bodyPr/>
          <a:lstStyle/>
          <a:p>
            <a:fld id="{33C2F252-34CA-45D5-A035-2E5FB6F31839}" type="datetime8">
              <a:rPr lang="tr-TR" smtClean="0"/>
              <a:t>4.09.2025 23:10</a:t>
            </a:fld>
            <a:endParaRPr lang="tr-TR"/>
          </a:p>
        </p:txBody>
      </p:sp>
      <p:sp>
        <p:nvSpPr>
          <p:cNvPr id="3" name="Alt Bilgi Yer Tutucusu 2">
            <a:extLst>
              <a:ext uri="{FF2B5EF4-FFF2-40B4-BE49-F238E27FC236}">
                <a16:creationId xmlns:a16="http://schemas.microsoft.com/office/drawing/2014/main" id="{AD7C5C90-2724-D370-6E9A-0EDF9CEF0F36}"/>
              </a:ext>
            </a:extLst>
          </p:cNvPr>
          <p:cNvSpPr>
            <a:spLocks noGrp="1"/>
          </p:cNvSpPr>
          <p:nvPr>
            <p:ph type="ftr" sz="quarter" idx="11"/>
          </p:nvPr>
        </p:nvSpPr>
        <p:spPr/>
        <p:txBody>
          <a:bodyPr/>
          <a:lstStyle/>
          <a:p>
            <a:r>
              <a:rPr lang="tr-TR"/>
              <a:t>ARİF DEDE</a:t>
            </a:r>
          </a:p>
        </p:txBody>
      </p:sp>
      <p:sp>
        <p:nvSpPr>
          <p:cNvPr id="5" name="Slayt Numarası Yer Tutucusu 4">
            <a:extLst>
              <a:ext uri="{FF2B5EF4-FFF2-40B4-BE49-F238E27FC236}">
                <a16:creationId xmlns:a16="http://schemas.microsoft.com/office/drawing/2014/main" id="{43C787CE-6A52-D5A7-B7CA-B067526768F2}"/>
              </a:ext>
            </a:extLst>
          </p:cNvPr>
          <p:cNvSpPr>
            <a:spLocks noGrp="1"/>
          </p:cNvSpPr>
          <p:nvPr>
            <p:ph type="sldNum" sz="quarter" idx="12"/>
          </p:nvPr>
        </p:nvSpPr>
        <p:spPr/>
        <p:txBody>
          <a:bodyPr/>
          <a:lstStyle/>
          <a:p>
            <a:fld id="{86FC53E8-F9E2-49AE-8415-908AA8E3E97C}" type="slidenum">
              <a:rPr lang="tr-TR" smtClean="0"/>
              <a:t>139</a:t>
            </a:fld>
            <a:endParaRPr lang="tr-TR"/>
          </a:p>
        </p:txBody>
      </p:sp>
    </p:spTree>
    <p:extLst>
      <p:ext uri="{BB962C8B-B14F-4D97-AF65-F5344CB8AC3E}">
        <p14:creationId xmlns:p14="http://schemas.microsoft.com/office/powerpoint/2010/main" val="419325757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Veri Yer Tutucusu">
            <a:extLst>
              <a:ext uri="{FF2B5EF4-FFF2-40B4-BE49-F238E27FC236}">
                <a16:creationId xmlns:a16="http://schemas.microsoft.com/office/drawing/2014/main" id="{0BB0383C-7B2B-6345-E2E9-607A81D23B19}"/>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B08258C2-37A9-4CB2-9AD6-54A762CEA2BF}" type="datetime8">
              <a:rPr lang="tr-TR" smtClean="0"/>
              <a:t>4.09.2025 23:10</a:t>
            </a:fld>
            <a:endParaRPr lang="tr-TR"/>
          </a:p>
        </p:txBody>
      </p:sp>
      <p:sp>
        <p:nvSpPr>
          <p:cNvPr id="31747" name="2 Altbilgi Yer Tutucusu">
            <a:extLst>
              <a:ext uri="{FF2B5EF4-FFF2-40B4-BE49-F238E27FC236}">
                <a16:creationId xmlns:a16="http://schemas.microsoft.com/office/drawing/2014/main" id="{FD73C5F5-ED88-4DEB-E03C-4BD0DCBE9440}"/>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32772" name="3 Slayt Numarası Yer Tutucusu">
            <a:extLst>
              <a:ext uri="{FF2B5EF4-FFF2-40B4-BE49-F238E27FC236}">
                <a16:creationId xmlns:a16="http://schemas.microsoft.com/office/drawing/2014/main" id="{62BB827A-341F-E110-8E22-9F6FFA21DC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401B56-E7D6-48D7-836F-0C4A3BF3D96C}" type="slidenum">
              <a:rPr lang="tr-TR" altLang="tr-TR" sz="1200">
                <a:solidFill>
                  <a:srgbClr val="898989"/>
                </a:solidFill>
                <a:latin typeface="Verdana" panose="020B0604030504040204" pitchFamily="34" charset="0"/>
              </a:rPr>
              <a:pPr>
                <a:spcBef>
                  <a:spcPct val="0"/>
                </a:spcBef>
                <a:buFontTx/>
                <a:buNone/>
              </a:pPr>
              <a:t>14</a:t>
            </a:fld>
            <a:endParaRPr lang="tr-TR" altLang="tr-TR" sz="1200">
              <a:solidFill>
                <a:srgbClr val="898989"/>
              </a:solidFill>
              <a:latin typeface="Verdana" panose="020B0604030504040204" pitchFamily="34" charset="0"/>
            </a:endParaRPr>
          </a:p>
        </p:txBody>
      </p:sp>
      <p:pic>
        <p:nvPicPr>
          <p:cNvPr id="32773" name="Picture 2" descr="C:\Users\user\Pictures\iletişimin_öğeleri_şeması.png">
            <a:extLst>
              <a:ext uri="{FF2B5EF4-FFF2-40B4-BE49-F238E27FC236}">
                <a16:creationId xmlns:a16="http://schemas.microsoft.com/office/drawing/2014/main" id="{4CED6EC9-02BD-E33B-6E9C-DB8795414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908050"/>
            <a:ext cx="79216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94928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7B83D140-8D12-DE55-15C8-3F5A5F8A0E66}"/>
              </a:ext>
            </a:extLst>
          </p:cNvPr>
          <p:cNvSpPr>
            <a:spLocks noGrp="1" noChangeArrowheads="1"/>
          </p:cNvSpPr>
          <p:nvPr>
            <p:ph type="title"/>
          </p:nvPr>
        </p:nvSpPr>
        <p:spPr/>
        <p:txBody>
          <a:bodyPr/>
          <a:lstStyle/>
          <a:p>
            <a:pPr algn="ctr">
              <a:defRPr/>
            </a:pPr>
            <a:r>
              <a:rPr lang="tr-TR" b="1" dirty="0">
                <a:solidFill>
                  <a:srgbClr val="FFFF00"/>
                </a:solidFill>
              </a:rPr>
              <a:t>SARI</a:t>
            </a:r>
          </a:p>
        </p:txBody>
      </p:sp>
      <p:sp>
        <p:nvSpPr>
          <p:cNvPr id="32773" name="Rectangle 3">
            <a:extLst>
              <a:ext uri="{FF2B5EF4-FFF2-40B4-BE49-F238E27FC236}">
                <a16:creationId xmlns:a16="http://schemas.microsoft.com/office/drawing/2014/main" id="{3B1B44D9-F219-C5B6-F6C2-3AFC121984A9}"/>
              </a:ext>
            </a:extLst>
          </p:cNvPr>
          <p:cNvSpPr>
            <a:spLocks noGrp="1" noChangeArrowheads="1"/>
          </p:cNvSpPr>
          <p:nvPr>
            <p:ph idx="1"/>
          </p:nvPr>
        </p:nvSpPr>
        <p:spPr>
          <a:xfrm>
            <a:off x="1049866" y="1773238"/>
            <a:ext cx="10176933" cy="3886200"/>
          </a:xfrm>
        </p:spPr>
        <p:txBody>
          <a:bodyPr rtlCol="0">
            <a:normAutofit fontScale="92500" lnSpcReduction="20000"/>
          </a:bodyPr>
          <a:lstStyle/>
          <a:p>
            <a:pPr>
              <a:lnSpc>
                <a:spcPct val="80000"/>
              </a:lnSpc>
              <a:spcBef>
                <a:spcPct val="55000"/>
              </a:spcBef>
              <a:defRPr/>
            </a:pPr>
            <a:r>
              <a:rPr lang="tr-TR" sz="3200" dirty="0"/>
              <a:t>İyimserliği temsil eder</a:t>
            </a:r>
          </a:p>
          <a:p>
            <a:pPr>
              <a:lnSpc>
                <a:spcPct val="80000"/>
              </a:lnSpc>
              <a:spcBef>
                <a:spcPct val="55000"/>
              </a:spcBef>
              <a:defRPr/>
            </a:pPr>
            <a:r>
              <a:rPr lang="tr-TR" sz="3200" dirty="0"/>
              <a:t>Geçiciliğin ve dikkat çekiciliğin sembolüdür</a:t>
            </a:r>
          </a:p>
          <a:p>
            <a:pPr>
              <a:lnSpc>
                <a:spcPct val="80000"/>
              </a:lnSpc>
              <a:spcBef>
                <a:spcPct val="55000"/>
              </a:spcBef>
              <a:defRPr/>
            </a:pPr>
            <a:r>
              <a:rPr lang="tr-TR" sz="3200" dirty="0"/>
              <a:t>Bu yüzden dünyada taksiler sarıdır, geçici olduğu bilinsin ve dikkat çeksin diye </a:t>
            </a:r>
          </a:p>
          <a:p>
            <a:pPr>
              <a:lnSpc>
                <a:spcPct val="80000"/>
              </a:lnSpc>
              <a:spcBef>
                <a:spcPct val="55000"/>
              </a:spcBef>
              <a:defRPr/>
            </a:pPr>
            <a:r>
              <a:rPr lang="tr-TR" sz="3200" dirty="0"/>
              <a:t>Araba kiralama şirketleri de sarıyı kullanır</a:t>
            </a:r>
          </a:p>
          <a:p>
            <a:pPr>
              <a:lnSpc>
                <a:spcPct val="80000"/>
              </a:lnSpc>
              <a:spcBef>
                <a:spcPct val="55000"/>
              </a:spcBef>
              <a:defRPr/>
            </a:pPr>
            <a:r>
              <a:rPr lang="tr-TR" sz="3200" dirty="0"/>
              <a:t>Sarı rengi bu özelliğinden dolayı bankalar kullanmak istemez</a:t>
            </a:r>
          </a:p>
          <a:p>
            <a:pPr>
              <a:lnSpc>
                <a:spcPct val="80000"/>
              </a:lnSpc>
              <a:spcBef>
                <a:spcPct val="55000"/>
              </a:spcBef>
              <a:defRPr/>
            </a:pPr>
            <a:r>
              <a:rPr lang="tr-TR" sz="3200" dirty="0"/>
              <a:t>Zıt renkler ile kullanıldığında okunabilirliği kolay olan iyi bir zemin rengidir</a:t>
            </a:r>
          </a:p>
          <a:p>
            <a:pPr>
              <a:lnSpc>
                <a:spcPct val="80000"/>
              </a:lnSpc>
              <a:spcBef>
                <a:spcPct val="55000"/>
              </a:spcBef>
              <a:defRPr/>
            </a:pPr>
            <a:endParaRPr lang="tr-TR" sz="2600" dirty="0">
              <a:solidFill>
                <a:schemeClr val="tx1">
                  <a:lumMod val="50000"/>
                  <a:lumOff val="50000"/>
                </a:schemeClr>
              </a:solidFill>
            </a:endParaRPr>
          </a:p>
        </p:txBody>
      </p:sp>
      <p:sp>
        <p:nvSpPr>
          <p:cNvPr id="30724" name="4 Slayt Numarası Yer Tutucusu">
            <a:extLst>
              <a:ext uri="{FF2B5EF4-FFF2-40B4-BE49-F238E27FC236}">
                <a16:creationId xmlns:a16="http://schemas.microsoft.com/office/drawing/2014/main" id="{91754A76-F2B0-E84A-39E9-A56402C83A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6EFDB4-C016-4DDA-8DFA-0747F2288034}" type="slidenum">
              <a:rPr lang="tr-TR" altLang="tr-TR">
                <a:latin typeface="Arial Black" panose="020B0A04020102020204" pitchFamily="34" charset="0"/>
              </a:rPr>
              <a:pPr eaLnBrk="1" hangingPunct="1"/>
              <a:t>140</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DE68AA9B-AFC1-3BB2-75ED-7198BCC11C5B}"/>
              </a:ext>
            </a:extLst>
          </p:cNvPr>
          <p:cNvSpPr>
            <a:spLocks noGrp="1"/>
          </p:cNvSpPr>
          <p:nvPr>
            <p:ph type="dt" sz="half" idx="10"/>
          </p:nvPr>
        </p:nvSpPr>
        <p:spPr/>
        <p:txBody>
          <a:bodyPr/>
          <a:lstStyle/>
          <a:p>
            <a:fld id="{B96C77D9-353A-4A48-B0BB-57FE68D305C8}" type="datetime8">
              <a:rPr lang="tr-TR" smtClean="0"/>
              <a:t>4.09.2025 23:10</a:t>
            </a:fld>
            <a:endParaRPr lang="tr-TR"/>
          </a:p>
        </p:txBody>
      </p:sp>
      <p:sp>
        <p:nvSpPr>
          <p:cNvPr id="3" name="Alt Bilgi Yer Tutucusu 2">
            <a:extLst>
              <a:ext uri="{FF2B5EF4-FFF2-40B4-BE49-F238E27FC236}">
                <a16:creationId xmlns:a16="http://schemas.microsoft.com/office/drawing/2014/main" id="{1E84BDDF-568B-8BA8-10A1-CB61248AD997}"/>
              </a:ext>
            </a:extLst>
          </p:cNvPr>
          <p:cNvSpPr>
            <a:spLocks noGrp="1"/>
          </p:cNvSpPr>
          <p:nvPr>
            <p:ph type="ftr" sz="quarter" idx="11"/>
          </p:nvPr>
        </p:nvSpPr>
        <p:spPr/>
        <p:txBody>
          <a:bodyPr/>
          <a:lstStyle/>
          <a:p>
            <a:r>
              <a:rPr lang="tr-TR"/>
              <a:t>ARİF DEDE</a:t>
            </a:r>
          </a:p>
        </p:txBody>
      </p:sp>
    </p:spTree>
    <p:extLst>
      <p:ext uri="{BB962C8B-B14F-4D97-AF65-F5344CB8AC3E}">
        <p14:creationId xmlns:p14="http://schemas.microsoft.com/office/powerpoint/2010/main" val="126478554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2D2C3A9F-01B1-8F14-A604-0CF51487D1E8}"/>
              </a:ext>
            </a:extLst>
          </p:cNvPr>
          <p:cNvSpPr>
            <a:spLocks noGrp="1" noChangeArrowheads="1"/>
          </p:cNvSpPr>
          <p:nvPr>
            <p:ph type="title"/>
          </p:nvPr>
        </p:nvSpPr>
        <p:spPr/>
        <p:txBody>
          <a:bodyPr/>
          <a:lstStyle/>
          <a:p>
            <a:pPr algn="ctr">
              <a:defRPr/>
            </a:pPr>
            <a:r>
              <a:rPr lang="tr-TR" b="1" dirty="0">
                <a:solidFill>
                  <a:schemeClr val="accent1"/>
                </a:solidFill>
              </a:rPr>
              <a:t>MAVİ</a:t>
            </a:r>
          </a:p>
        </p:txBody>
      </p:sp>
      <p:sp>
        <p:nvSpPr>
          <p:cNvPr id="25603" name="Rectangle 3">
            <a:extLst>
              <a:ext uri="{FF2B5EF4-FFF2-40B4-BE49-F238E27FC236}">
                <a16:creationId xmlns:a16="http://schemas.microsoft.com/office/drawing/2014/main" id="{DE4428C0-7D24-5F1B-369E-7C613B4D4374}"/>
              </a:ext>
            </a:extLst>
          </p:cNvPr>
          <p:cNvSpPr>
            <a:spLocks noGrp="1" noChangeArrowheads="1"/>
          </p:cNvSpPr>
          <p:nvPr>
            <p:ph idx="1"/>
          </p:nvPr>
        </p:nvSpPr>
        <p:spPr>
          <a:xfrm>
            <a:off x="1295400" y="1485900"/>
            <a:ext cx="9931400" cy="3886200"/>
          </a:xfrm>
        </p:spPr>
        <p:txBody>
          <a:bodyPr>
            <a:normAutofit fontScale="85000" lnSpcReduction="20000"/>
          </a:bodyPr>
          <a:lstStyle/>
          <a:p>
            <a:pPr eaLnBrk="1" hangingPunct="1">
              <a:lnSpc>
                <a:spcPct val="80000"/>
              </a:lnSpc>
              <a:spcBef>
                <a:spcPct val="40000"/>
              </a:spcBef>
            </a:pPr>
            <a:r>
              <a:rPr lang="tr-TR" altLang="tr-TR" sz="3500" dirty="0"/>
              <a:t>Sakinlik, güvenirlik simgesidir.</a:t>
            </a:r>
          </a:p>
          <a:p>
            <a:pPr eaLnBrk="1" hangingPunct="1">
              <a:lnSpc>
                <a:spcPct val="80000"/>
              </a:lnSpc>
              <a:spcBef>
                <a:spcPct val="40000"/>
              </a:spcBef>
            </a:pPr>
            <a:r>
              <a:rPr lang="tr-TR" altLang="tr-TR" sz="3500" dirty="0"/>
              <a:t>Araplar, mavinin kan akışını yavaşlattığına inanılır, nazar boncuğu bu yüzden mavidir.</a:t>
            </a:r>
          </a:p>
          <a:p>
            <a:pPr eaLnBrk="1" hangingPunct="1">
              <a:lnSpc>
                <a:spcPct val="80000"/>
              </a:lnSpc>
              <a:spcBef>
                <a:spcPct val="40000"/>
              </a:spcBef>
            </a:pPr>
            <a:r>
              <a:rPr lang="tr-TR" altLang="tr-TR" sz="3500" dirty="0"/>
              <a:t>Batıda intiharları azaltmak için köprü ayaklarını maviye boyarlar.</a:t>
            </a:r>
          </a:p>
          <a:p>
            <a:pPr eaLnBrk="1" hangingPunct="1">
              <a:lnSpc>
                <a:spcPct val="80000"/>
              </a:lnSpc>
              <a:spcBef>
                <a:spcPct val="40000"/>
              </a:spcBef>
            </a:pPr>
            <a:r>
              <a:rPr lang="tr-TR" altLang="tr-TR" sz="3500" dirty="0"/>
              <a:t>Duvarları mavi olan okullarda çocukların daha az yaramazlık yaptığı saptanmıştır.</a:t>
            </a:r>
          </a:p>
          <a:p>
            <a:pPr eaLnBrk="1" hangingPunct="1">
              <a:lnSpc>
                <a:spcPct val="80000"/>
              </a:lnSpc>
              <a:spcBef>
                <a:spcPct val="40000"/>
              </a:spcBef>
            </a:pPr>
            <a:r>
              <a:rPr lang="tr-TR" altLang="tr-TR" sz="3500" dirty="0"/>
              <a:t>Çok popüler bir zemin rengidir. </a:t>
            </a:r>
          </a:p>
          <a:p>
            <a:pPr eaLnBrk="1" hangingPunct="1">
              <a:lnSpc>
                <a:spcPct val="80000"/>
              </a:lnSpc>
              <a:spcBef>
                <a:spcPct val="40000"/>
              </a:spcBef>
            </a:pPr>
            <a:r>
              <a:rPr lang="tr-TR" altLang="tr-TR" sz="3500" dirty="0"/>
              <a:t>Fakat turuncu ile maviyi birlikte kullanırken dikkatli olmak gerekmektedir.</a:t>
            </a:r>
          </a:p>
          <a:p>
            <a:pPr eaLnBrk="1" hangingPunct="1">
              <a:lnSpc>
                <a:spcPct val="80000"/>
              </a:lnSpc>
            </a:pPr>
            <a:endParaRPr lang="tr-TR" altLang="tr-TR" dirty="0"/>
          </a:p>
        </p:txBody>
      </p:sp>
      <p:sp>
        <p:nvSpPr>
          <p:cNvPr id="25604" name="4 Slayt Numarası Yer Tutucusu">
            <a:extLst>
              <a:ext uri="{FF2B5EF4-FFF2-40B4-BE49-F238E27FC236}">
                <a16:creationId xmlns:a16="http://schemas.microsoft.com/office/drawing/2014/main" id="{9CC6B518-A4A2-9284-8D53-BAD8479454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A98397-BD28-478A-9DC7-9AF5D1FC8639}" type="slidenum">
              <a:rPr lang="tr-TR" altLang="tr-TR">
                <a:latin typeface="Arial Black" panose="020B0A04020102020204" pitchFamily="34" charset="0"/>
              </a:rPr>
              <a:pPr eaLnBrk="1" hangingPunct="1"/>
              <a:t>141</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F2085743-41D0-FD44-2317-2E9D01CA38A0}"/>
              </a:ext>
            </a:extLst>
          </p:cNvPr>
          <p:cNvSpPr>
            <a:spLocks noGrp="1"/>
          </p:cNvSpPr>
          <p:nvPr>
            <p:ph type="dt" sz="half" idx="10"/>
          </p:nvPr>
        </p:nvSpPr>
        <p:spPr/>
        <p:txBody>
          <a:bodyPr/>
          <a:lstStyle/>
          <a:p>
            <a:fld id="{A0F27CE9-9ADD-41D9-A527-C52B2B5F68BD}" type="datetime8">
              <a:rPr lang="tr-TR" smtClean="0"/>
              <a:t>4.09.2025 23:10</a:t>
            </a:fld>
            <a:endParaRPr lang="tr-TR"/>
          </a:p>
        </p:txBody>
      </p:sp>
      <p:sp>
        <p:nvSpPr>
          <p:cNvPr id="3" name="Alt Bilgi Yer Tutucusu 2">
            <a:extLst>
              <a:ext uri="{FF2B5EF4-FFF2-40B4-BE49-F238E27FC236}">
                <a16:creationId xmlns:a16="http://schemas.microsoft.com/office/drawing/2014/main" id="{8DDB8257-D0B5-E560-88F5-4B06C88FC0A2}"/>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C0215261-FFB6-7292-8CB9-7AC5743AE10D}"/>
              </a:ext>
            </a:extLst>
          </p:cNvPr>
          <p:cNvSpPr>
            <a:spLocks noGrp="1" noChangeArrowheads="1"/>
          </p:cNvSpPr>
          <p:nvPr>
            <p:ph type="title"/>
          </p:nvPr>
        </p:nvSpPr>
        <p:spPr/>
        <p:txBody>
          <a:bodyPr/>
          <a:lstStyle/>
          <a:p>
            <a:pPr algn="ctr">
              <a:defRPr/>
            </a:pPr>
            <a:r>
              <a:rPr lang="tr-TR" b="1" dirty="0">
                <a:solidFill>
                  <a:schemeClr val="accent6"/>
                </a:solidFill>
              </a:rPr>
              <a:t>YEŞİL</a:t>
            </a:r>
          </a:p>
        </p:txBody>
      </p:sp>
      <p:sp>
        <p:nvSpPr>
          <p:cNvPr id="26627" name="Rectangle 3">
            <a:extLst>
              <a:ext uri="{FF2B5EF4-FFF2-40B4-BE49-F238E27FC236}">
                <a16:creationId xmlns:a16="http://schemas.microsoft.com/office/drawing/2014/main" id="{E6A40683-58FA-CCAC-A513-52FB8DF212BE}"/>
              </a:ext>
            </a:extLst>
          </p:cNvPr>
          <p:cNvSpPr>
            <a:spLocks noGrp="1" noChangeArrowheads="1"/>
          </p:cNvSpPr>
          <p:nvPr>
            <p:ph idx="1"/>
          </p:nvPr>
        </p:nvSpPr>
        <p:spPr>
          <a:xfrm>
            <a:off x="626533" y="1388533"/>
            <a:ext cx="10515600" cy="4967817"/>
          </a:xfrm>
        </p:spPr>
        <p:txBody>
          <a:bodyPr>
            <a:noAutofit/>
          </a:bodyPr>
          <a:lstStyle/>
          <a:p>
            <a:pPr eaLnBrk="1" hangingPunct="1">
              <a:lnSpc>
                <a:spcPct val="90000"/>
              </a:lnSpc>
              <a:spcBef>
                <a:spcPct val="45000"/>
              </a:spcBef>
              <a:buClr>
                <a:schemeClr val="tx1"/>
              </a:buClr>
            </a:pPr>
            <a:r>
              <a:rPr lang="tr-TR" altLang="tr-TR" sz="3200" dirty="0"/>
              <a:t>Geri besleme(Feedback) isteniyorsa kullanılabilir</a:t>
            </a:r>
          </a:p>
          <a:p>
            <a:pPr eaLnBrk="1" hangingPunct="1">
              <a:lnSpc>
                <a:spcPct val="90000"/>
              </a:lnSpc>
              <a:spcBef>
                <a:spcPct val="45000"/>
              </a:spcBef>
              <a:buClr>
                <a:schemeClr val="tx1"/>
              </a:buClr>
            </a:pPr>
            <a:r>
              <a:rPr lang="tr-TR" altLang="tr-TR" sz="3200" dirty="0"/>
              <a:t>Güven veren renktir, sadakat ve zekayı simgeler </a:t>
            </a:r>
          </a:p>
          <a:p>
            <a:pPr lvl="1" eaLnBrk="1" hangingPunct="1">
              <a:lnSpc>
                <a:spcPct val="90000"/>
              </a:lnSpc>
              <a:spcBef>
                <a:spcPct val="45000"/>
              </a:spcBef>
              <a:buClr>
                <a:schemeClr val="tx1"/>
              </a:buClr>
            </a:pPr>
            <a:r>
              <a:rPr lang="tr-TR" altLang="tr-TR" sz="3200" dirty="0"/>
              <a:t>bankaların logolarında hakim renktir.</a:t>
            </a:r>
          </a:p>
          <a:p>
            <a:pPr eaLnBrk="1" hangingPunct="1">
              <a:lnSpc>
                <a:spcPct val="90000"/>
              </a:lnSpc>
              <a:spcBef>
                <a:spcPct val="45000"/>
              </a:spcBef>
              <a:buClr>
                <a:schemeClr val="tx1"/>
              </a:buClr>
            </a:pPr>
            <a:r>
              <a:rPr lang="tr-TR" altLang="tr-TR" sz="3200" dirty="0"/>
              <a:t>Yaratıcılığı körükler </a:t>
            </a:r>
          </a:p>
          <a:p>
            <a:pPr lvl="1" eaLnBrk="1" hangingPunct="1">
              <a:lnSpc>
                <a:spcPct val="90000"/>
              </a:lnSpc>
              <a:spcBef>
                <a:spcPct val="45000"/>
              </a:spcBef>
              <a:buClr>
                <a:schemeClr val="tx1"/>
              </a:buClr>
            </a:pPr>
            <a:r>
              <a:rPr lang="tr-TR" altLang="tr-TR" sz="3200" dirty="0"/>
              <a:t>büyük lokanta mutfaklarında yeşil tercih edilir.</a:t>
            </a:r>
          </a:p>
          <a:p>
            <a:pPr eaLnBrk="1" hangingPunct="1">
              <a:lnSpc>
                <a:spcPct val="90000"/>
              </a:lnSpc>
              <a:spcBef>
                <a:spcPct val="45000"/>
              </a:spcBef>
              <a:buClr>
                <a:schemeClr val="tx1"/>
              </a:buClr>
            </a:pPr>
            <a:r>
              <a:rPr lang="tr-TR" altLang="tr-TR" sz="3200" dirty="0"/>
              <a:t>Rahatlatıcı, sakinleştirici ve şifa vericidir </a:t>
            </a:r>
          </a:p>
          <a:p>
            <a:pPr eaLnBrk="1" hangingPunct="1">
              <a:lnSpc>
                <a:spcPct val="90000"/>
              </a:lnSpc>
              <a:spcBef>
                <a:spcPct val="45000"/>
              </a:spcBef>
              <a:buClr>
                <a:schemeClr val="tx1"/>
              </a:buClr>
            </a:pPr>
            <a:r>
              <a:rPr lang="tr-TR" altLang="tr-TR" sz="3200" dirty="0"/>
              <a:t>Denge ve dayanıklılığın simgesidir</a:t>
            </a:r>
          </a:p>
        </p:txBody>
      </p:sp>
      <p:sp>
        <p:nvSpPr>
          <p:cNvPr id="26628" name="4 Slayt Numarası Yer Tutucusu">
            <a:extLst>
              <a:ext uri="{FF2B5EF4-FFF2-40B4-BE49-F238E27FC236}">
                <a16:creationId xmlns:a16="http://schemas.microsoft.com/office/drawing/2014/main" id="{C6FDD9CB-FD13-1D35-F4F0-89439A48BF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D23401-40BF-4233-BF7B-944F056DD996}" type="slidenum">
              <a:rPr lang="tr-TR" altLang="tr-TR">
                <a:latin typeface="Arial Black" panose="020B0A04020102020204" pitchFamily="34" charset="0"/>
              </a:rPr>
              <a:pPr eaLnBrk="1" hangingPunct="1"/>
              <a:t>142</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2CC1FFD9-C8B6-BFF4-83D7-AB50829E1BE8}"/>
              </a:ext>
            </a:extLst>
          </p:cNvPr>
          <p:cNvSpPr>
            <a:spLocks noGrp="1"/>
          </p:cNvSpPr>
          <p:nvPr>
            <p:ph type="dt" sz="half" idx="10"/>
          </p:nvPr>
        </p:nvSpPr>
        <p:spPr/>
        <p:txBody>
          <a:bodyPr/>
          <a:lstStyle/>
          <a:p>
            <a:fld id="{663A9C7C-A80C-4729-A166-85C48CE14601}" type="datetime8">
              <a:rPr lang="tr-TR" smtClean="0"/>
              <a:t>4.09.2025 23:10</a:t>
            </a:fld>
            <a:endParaRPr lang="tr-TR"/>
          </a:p>
        </p:txBody>
      </p:sp>
      <p:sp>
        <p:nvSpPr>
          <p:cNvPr id="3" name="Alt Bilgi Yer Tutucusu 2">
            <a:extLst>
              <a:ext uri="{FF2B5EF4-FFF2-40B4-BE49-F238E27FC236}">
                <a16:creationId xmlns:a16="http://schemas.microsoft.com/office/drawing/2014/main" id="{F89BCF37-D797-CA32-BA14-31C6B1463EF4}"/>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D58C4D07-CED9-9B2E-AF85-426A74657BF7}"/>
              </a:ext>
            </a:extLst>
          </p:cNvPr>
          <p:cNvSpPr>
            <a:spLocks noGrp="1" noChangeArrowheads="1"/>
          </p:cNvSpPr>
          <p:nvPr>
            <p:ph type="title"/>
          </p:nvPr>
        </p:nvSpPr>
        <p:spPr/>
        <p:txBody>
          <a:bodyPr/>
          <a:lstStyle/>
          <a:p>
            <a:pPr>
              <a:defRPr/>
            </a:pPr>
            <a:r>
              <a:rPr lang="tr-TR" b="1" dirty="0">
                <a:solidFill>
                  <a:schemeClr val="bg1"/>
                </a:solidFill>
              </a:rPr>
              <a:t>MOR</a:t>
            </a:r>
          </a:p>
        </p:txBody>
      </p:sp>
      <p:sp>
        <p:nvSpPr>
          <p:cNvPr id="28676" name="4 Slayt Numarası Yer Tutucusu">
            <a:extLst>
              <a:ext uri="{FF2B5EF4-FFF2-40B4-BE49-F238E27FC236}">
                <a16:creationId xmlns:a16="http://schemas.microsoft.com/office/drawing/2014/main" id="{0A19E5BA-6100-C3F5-87E9-8EF71D14ED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518C23-D8F2-4E2A-98CC-4C0EFD7C2724}" type="slidenum">
              <a:rPr lang="tr-TR" altLang="tr-TR">
                <a:latin typeface="Arial Black" panose="020B0A04020102020204" pitchFamily="34" charset="0"/>
              </a:rPr>
              <a:pPr eaLnBrk="1" hangingPunct="1"/>
              <a:t>143</a:t>
            </a:fld>
            <a:endParaRPr lang="tr-TR" altLang="tr-TR">
              <a:latin typeface="Arial Black" panose="020B0A04020102020204" pitchFamily="34" charset="0"/>
            </a:endParaRPr>
          </a:p>
        </p:txBody>
      </p:sp>
      <p:pic>
        <p:nvPicPr>
          <p:cNvPr id="4" name="Resim 3">
            <a:extLst>
              <a:ext uri="{FF2B5EF4-FFF2-40B4-BE49-F238E27FC236}">
                <a16:creationId xmlns:a16="http://schemas.microsoft.com/office/drawing/2014/main" id="{C631B585-913B-FC36-E722-BAE4A0CB343F}"/>
              </a:ext>
            </a:extLst>
          </p:cNvPr>
          <p:cNvPicPr>
            <a:picLocks noChangeAspect="1"/>
          </p:cNvPicPr>
          <p:nvPr/>
        </p:nvPicPr>
        <p:blipFill>
          <a:blip r:embed="rId2"/>
          <a:stretch>
            <a:fillRect/>
          </a:stretch>
        </p:blipFill>
        <p:spPr>
          <a:xfrm>
            <a:off x="1219199" y="592667"/>
            <a:ext cx="9990667" cy="5763683"/>
          </a:xfrm>
          <a:prstGeom prst="rect">
            <a:avLst/>
          </a:prstGeom>
        </p:spPr>
      </p:pic>
      <p:sp>
        <p:nvSpPr>
          <p:cNvPr id="2" name="Veri Yer Tutucusu 1">
            <a:extLst>
              <a:ext uri="{FF2B5EF4-FFF2-40B4-BE49-F238E27FC236}">
                <a16:creationId xmlns:a16="http://schemas.microsoft.com/office/drawing/2014/main" id="{C33DA631-DD99-CD76-15E0-6AD0B0A71C50}"/>
              </a:ext>
            </a:extLst>
          </p:cNvPr>
          <p:cNvSpPr>
            <a:spLocks noGrp="1"/>
          </p:cNvSpPr>
          <p:nvPr>
            <p:ph type="dt" sz="half" idx="10"/>
          </p:nvPr>
        </p:nvSpPr>
        <p:spPr/>
        <p:txBody>
          <a:bodyPr/>
          <a:lstStyle/>
          <a:p>
            <a:fld id="{A9B76A44-EDC9-4D60-85CF-525DE23B04F3}" type="datetime8">
              <a:rPr lang="tr-TR" smtClean="0"/>
              <a:t>4.09.2025 23:10</a:t>
            </a:fld>
            <a:endParaRPr lang="tr-TR"/>
          </a:p>
        </p:txBody>
      </p:sp>
      <p:sp>
        <p:nvSpPr>
          <p:cNvPr id="3" name="Alt Bilgi Yer Tutucusu 2">
            <a:extLst>
              <a:ext uri="{FF2B5EF4-FFF2-40B4-BE49-F238E27FC236}">
                <a16:creationId xmlns:a16="http://schemas.microsoft.com/office/drawing/2014/main" id="{8F03FABC-F4AA-DFB0-B3DA-EEC33D37CDE4}"/>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915FAF83-16DC-792B-5B1F-445D7287D908}"/>
              </a:ext>
            </a:extLst>
          </p:cNvPr>
          <p:cNvSpPr>
            <a:spLocks noGrp="1" noChangeArrowheads="1"/>
          </p:cNvSpPr>
          <p:nvPr>
            <p:ph type="title"/>
          </p:nvPr>
        </p:nvSpPr>
        <p:spPr>
          <a:xfrm>
            <a:off x="812800" y="457200"/>
            <a:ext cx="10413999" cy="728133"/>
          </a:xfrm>
        </p:spPr>
        <p:txBody>
          <a:bodyPr/>
          <a:lstStyle/>
          <a:p>
            <a:pPr algn="ctr">
              <a:defRPr/>
            </a:pPr>
            <a:r>
              <a:rPr lang="tr-TR" sz="4000" b="1" dirty="0">
                <a:solidFill>
                  <a:srgbClr val="FF0000"/>
                </a:solidFill>
              </a:rPr>
              <a:t>SUNUMUN DİNLEYİCİLERE AKTARILMASI</a:t>
            </a:r>
          </a:p>
        </p:txBody>
      </p:sp>
      <p:sp>
        <p:nvSpPr>
          <p:cNvPr id="33797" name="Rectangle 3">
            <a:extLst>
              <a:ext uri="{FF2B5EF4-FFF2-40B4-BE49-F238E27FC236}">
                <a16:creationId xmlns:a16="http://schemas.microsoft.com/office/drawing/2014/main" id="{CD55005D-E828-8C1A-49AF-BF7419E55E2F}"/>
              </a:ext>
            </a:extLst>
          </p:cNvPr>
          <p:cNvSpPr>
            <a:spLocks noGrp="1" noChangeArrowheads="1"/>
          </p:cNvSpPr>
          <p:nvPr>
            <p:ph idx="1"/>
          </p:nvPr>
        </p:nvSpPr>
        <p:spPr>
          <a:xfrm>
            <a:off x="1100667" y="1185333"/>
            <a:ext cx="9889065" cy="4682067"/>
          </a:xfrm>
        </p:spPr>
        <p:txBody>
          <a:bodyPr rtlCol="0">
            <a:normAutofit fontScale="85000" lnSpcReduction="20000"/>
          </a:bodyPr>
          <a:lstStyle/>
          <a:p>
            <a:pPr>
              <a:buFont typeface="Wingdings" panose="05000000000000000000" pitchFamily="2" charset="2"/>
              <a:buChar char="Ø"/>
              <a:defRPr/>
            </a:pPr>
            <a:r>
              <a:rPr lang="tr-TR" sz="4100" dirty="0"/>
              <a:t>Ruh Hali</a:t>
            </a:r>
          </a:p>
          <a:p>
            <a:pPr>
              <a:buFont typeface="Wingdings" panose="05000000000000000000" pitchFamily="2" charset="2"/>
              <a:buChar char="Ø"/>
              <a:defRPr/>
            </a:pPr>
            <a:r>
              <a:rPr lang="tr-TR" sz="4100" dirty="0"/>
              <a:t>Göz Teması</a:t>
            </a:r>
          </a:p>
          <a:p>
            <a:pPr>
              <a:buFont typeface="Wingdings" panose="05000000000000000000" pitchFamily="2" charset="2"/>
              <a:buChar char="Ø"/>
              <a:defRPr/>
            </a:pPr>
            <a:r>
              <a:rPr lang="tr-TR" sz="4100" dirty="0"/>
              <a:t>Ses Kullanımı -Duruşlar/ Tekrarlamalar</a:t>
            </a:r>
          </a:p>
          <a:p>
            <a:pPr>
              <a:buFont typeface="Wingdings" panose="05000000000000000000" pitchFamily="2" charset="2"/>
              <a:buChar char="Ø"/>
              <a:defRPr/>
            </a:pPr>
            <a:r>
              <a:rPr lang="tr-TR" sz="4100" dirty="0"/>
              <a:t>Duru Dil Kullanımı</a:t>
            </a:r>
          </a:p>
          <a:p>
            <a:pPr>
              <a:buFont typeface="Wingdings" panose="05000000000000000000" pitchFamily="2" charset="2"/>
              <a:buChar char="Ø"/>
              <a:defRPr/>
            </a:pPr>
            <a:r>
              <a:rPr lang="tr-TR" sz="4100" dirty="0"/>
              <a:t>Yumuşak Geçişler/ Vurgular</a:t>
            </a:r>
          </a:p>
          <a:p>
            <a:pPr>
              <a:buFont typeface="Wingdings" panose="05000000000000000000" pitchFamily="2" charset="2"/>
              <a:buChar char="Ø"/>
              <a:defRPr/>
            </a:pPr>
            <a:r>
              <a:rPr lang="tr-TR" sz="4100" dirty="0"/>
              <a:t>Beden Dili</a:t>
            </a:r>
          </a:p>
          <a:p>
            <a:pPr>
              <a:buFont typeface="Wingdings" panose="05000000000000000000" pitchFamily="2" charset="2"/>
              <a:buChar char="Ø"/>
              <a:defRPr/>
            </a:pPr>
            <a:r>
              <a:rPr lang="tr-TR" sz="4100" dirty="0"/>
              <a:t>Sunucunun Yeri/ Hareketi/ Katılımcılara Yakınlığı</a:t>
            </a:r>
          </a:p>
          <a:p>
            <a:pPr>
              <a:buFont typeface="Wingdings" panose="05000000000000000000" pitchFamily="2" charset="2"/>
              <a:buChar char="Ø"/>
              <a:defRPr/>
            </a:pPr>
            <a:r>
              <a:rPr lang="tr-TR" sz="4100" dirty="0"/>
              <a:t>Görsel-İşitsel Araçların İzleyici önünde Kullanımı</a:t>
            </a:r>
          </a:p>
          <a:p>
            <a:pPr>
              <a:buFont typeface="Wingdings" panose="05000000000000000000" pitchFamily="2" charset="2"/>
              <a:buChar char="Ø"/>
              <a:defRPr/>
            </a:pPr>
            <a:r>
              <a:rPr lang="tr-TR" sz="4100" dirty="0"/>
              <a:t>İzleyici/Katılımcı ile İletişim</a:t>
            </a:r>
          </a:p>
          <a:p>
            <a:pPr>
              <a:defRPr/>
            </a:pPr>
            <a:endParaRPr lang="tr-TR" sz="2000" dirty="0">
              <a:solidFill>
                <a:schemeClr val="tx1">
                  <a:lumMod val="50000"/>
                  <a:lumOff val="50000"/>
                </a:schemeClr>
              </a:solidFill>
            </a:endParaRPr>
          </a:p>
        </p:txBody>
      </p:sp>
      <p:sp>
        <p:nvSpPr>
          <p:cNvPr id="31748" name="4 Slayt Numarası Yer Tutucusu">
            <a:extLst>
              <a:ext uri="{FF2B5EF4-FFF2-40B4-BE49-F238E27FC236}">
                <a16:creationId xmlns:a16="http://schemas.microsoft.com/office/drawing/2014/main" id="{3FA29B2D-7C85-7857-9CE2-1D396E1B8B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C20D2A-D4F5-46D7-9C45-23F5F0F6F4AE}" type="slidenum">
              <a:rPr lang="tr-TR" altLang="tr-TR">
                <a:latin typeface="Arial Black" panose="020B0A04020102020204" pitchFamily="34" charset="0"/>
              </a:rPr>
              <a:pPr eaLnBrk="1" hangingPunct="1"/>
              <a:t>144</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ED81FD8D-0C1C-F5E2-7962-9A0BDD19644C}"/>
              </a:ext>
            </a:extLst>
          </p:cNvPr>
          <p:cNvSpPr>
            <a:spLocks noGrp="1"/>
          </p:cNvSpPr>
          <p:nvPr>
            <p:ph type="dt" sz="half" idx="10"/>
          </p:nvPr>
        </p:nvSpPr>
        <p:spPr/>
        <p:txBody>
          <a:bodyPr/>
          <a:lstStyle/>
          <a:p>
            <a:fld id="{10990F67-47A6-4DF0-A1AB-FE0771608536}" type="datetime8">
              <a:rPr lang="tr-TR" smtClean="0"/>
              <a:t>4.09.2025 23:10</a:t>
            </a:fld>
            <a:endParaRPr lang="tr-TR"/>
          </a:p>
        </p:txBody>
      </p:sp>
      <p:sp>
        <p:nvSpPr>
          <p:cNvPr id="3" name="Alt Bilgi Yer Tutucusu 2">
            <a:extLst>
              <a:ext uri="{FF2B5EF4-FFF2-40B4-BE49-F238E27FC236}">
                <a16:creationId xmlns:a16="http://schemas.microsoft.com/office/drawing/2014/main" id="{3A56FC00-2C1C-68F3-B252-AAF99F51D98B}"/>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a:extLst>
              <a:ext uri="{FF2B5EF4-FFF2-40B4-BE49-F238E27FC236}">
                <a16:creationId xmlns:a16="http://schemas.microsoft.com/office/drawing/2014/main" id="{E0532A1D-AAA2-F51A-5B5D-8819558C2E3C}"/>
              </a:ext>
            </a:extLst>
          </p:cNvPr>
          <p:cNvSpPr>
            <a:spLocks noGrp="1" noChangeArrowheads="1"/>
          </p:cNvSpPr>
          <p:nvPr>
            <p:ph type="title"/>
          </p:nvPr>
        </p:nvSpPr>
        <p:spPr>
          <a:xfrm>
            <a:off x="609600" y="457200"/>
            <a:ext cx="10312400" cy="884236"/>
          </a:xfrm>
        </p:spPr>
        <p:txBody>
          <a:bodyPr/>
          <a:lstStyle/>
          <a:p>
            <a:pPr algn="ctr">
              <a:defRPr/>
            </a:pPr>
            <a:r>
              <a:rPr lang="tr-TR" sz="4000" b="1" dirty="0">
                <a:solidFill>
                  <a:srgbClr val="FF0000"/>
                </a:solidFill>
              </a:rPr>
              <a:t>SUNUMUN DİNLEYİCİLERE AKTARILMASI</a:t>
            </a:r>
            <a:endParaRPr lang="tr-TR" sz="4000" b="1" dirty="0"/>
          </a:p>
        </p:txBody>
      </p:sp>
      <p:sp>
        <p:nvSpPr>
          <p:cNvPr id="34820" name="Rectangle 3">
            <a:extLst>
              <a:ext uri="{FF2B5EF4-FFF2-40B4-BE49-F238E27FC236}">
                <a16:creationId xmlns:a16="http://schemas.microsoft.com/office/drawing/2014/main" id="{E0C2CC25-9CCA-83AE-8B43-7F22DDC1F2F5}"/>
              </a:ext>
            </a:extLst>
          </p:cNvPr>
          <p:cNvSpPr>
            <a:spLocks noGrp="1" noChangeArrowheads="1"/>
          </p:cNvSpPr>
          <p:nvPr>
            <p:ph idx="1"/>
          </p:nvPr>
        </p:nvSpPr>
        <p:spPr>
          <a:xfrm>
            <a:off x="829734" y="1341437"/>
            <a:ext cx="9736666" cy="4175128"/>
          </a:xfrm>
        </p:spPr>
        <p:txBody>
          <a:bodyPr rtlCol="0">
            <a:normAutofit/>
          </a:bodyPr>
          <a:lstStyle/>
          <a:p>
            <a:pPr>
              <a:buFont typeface="Wingdings" panose="05000000000000000000" pitchFamily="2" charset="2"/>
              <a:buChar char="Ø"/>
              <a:defRPr/>
            </a:pPr>
            <a:r>
              <a:rPr lang="tr-TR" sz="3200" dirty="0"/>
              <a:t>Zamanınızı iyi kullanın. </a:t>
            </a:r>
          </a:p>
          <a:p>
            <a:pPr>
              <a:buFont typeface="Wingdings" panose="05000000000000000000" pitchFamily="2" charset="2"/>
              <a:buChar char="Ø"/>
              <a:defRPr/>
            </a:pPr>
            <a:r>
              <a:rPr lang="tr-TR" sz="3200" dirty="0"/>
              <a:t>Dinleyicilere sırtınızı dönmeyin. </a:t>
            </a:r>
          </a:p>
          <a:p>
            <a:pPr>
              <a:buFont typeface="Wingdings" panose="05000000000000000000" pitchFamily="2" charset="2"/>
              <a:buChar char="Ø"/>
              <a:defRPr/>
            </a:pPr>
            <a:r>
              <a:rPr lang="tr-TR" sz="3200" dirty="0"/>
              <a:t>Çok hızlı, çok yavaş, ya da okuma biçiminde monoton bir şekilde konuşmayın. </a:t>
            </a:r>
          </a:p>
          <a:p>
            <a:pPr>
              <a:buFont typeface="Wingdings" panose="05000000000000000000" pitchFamily="2" charset="2"/>
              <a:buChar char="Ø"/>
              <a:defRPr/>
            </a:pPr>
            <a:r>
              <a:rPr lang="tr-TR" sz="3200" dirty="0"/>
              <a:t>Sunum boyunca kartlar üzerindeki notlarınızdan okumayın. </a:t>
            </a:r>
          </a:p>
          <a:p>
            <a:pPr>
              <a:buFont typeface="Wingdings" panose="05000000000000000000" pitchFamily="2" charset="2"/>
              <a:buChar char="Ø"/>
              <a:defRPr/>
            </a:pPr>
            <a:r>
              <a:rPr lang="tr-TR" sz="3200" dirty="0"/>
              <a:t>Yansıtılan slaytta yazılı olan metindeki cümlelerin tıpa tıp aynısını konuşmanızda kullanmayın.</a:t>
            </a:r>
          </a:p>
        </p:txBody>
      </p:sp>
      <p:sp>
        <p:nvSpPr>
          <p:cNvPr id="32772" name="4 Slayt Numarası Yer Tutucusu">
            <a:extLst>
              <a:ext uri="{FF2B5EF4-FFF2-40B4-BE49-F238E27FC236}">
                <a16:creationId xmlns:a16="http://schemas.microsoft.com/office/drawing/2014/main" id="{2216ED4E-337A-5490-A6E2-DB65DE161A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6E51B9-56D3-4A09-AF9B-ADDA2FFE39DA}" type="slidenum">
              <a:rPr lang="tr-TR" altLang="tr-TR">
                <a:latin typeface="Arial Black" panose="020B0A04020102020204" pitchFamily="34" charset="0"/>
              </a:rPr>
              <a:pPr eaLnBrk="1" hangingPunct="1"/>
              <a:t>145</a:t>
            </a:fld>
            <a:endParaRPr lang="tr-TR" altLang="tr-TR">
              <a:latin typeface="Arial Black" panose="020B0A04020102020204" pitchFamily="34" charset="0"/>
            </a:endParaRPr>
          </a:p>
        </p:txBody>
      </p:sp>
      <p:sp>
        <p:nvSpPr>
          <p:cNvPr id="2" name="Veri Yer Tutucusu 1">
            <a:extLst>
              <a:ext uri="{FF2B5EF4-FFF2-40B4-BE49-F238E27FC236}">
                <a16:creationId xmlns:a16="http://schemas.microsoft.com/office/drawing/2014/main" id="{EC81C580-C3DA-2A2D-F92D-4FB2C173AD29}"/>
              </a:ext>
            </a:extLst>
          </p:cNvPr>
          <p:cNvSpPr>
            <a:spLocks noGrp="1"/>
          </p:cNvSpPr>
          <p:nvPr>
            <p:ph type="dt" sz="half" idx="10"/>
          </p:nvPr>
        </p:nvSpPr>
        <p:spPr/>
        <p:txBody>
          <a:bodyPr/>
          <a:lstStyle/>
          <a:p>
            <a:fld id="{BD65D2D8-943E-4301-89A3-05B07F8FD165}" type="datetime8">
              <a:rPr lang="tr-TR" smtClean="0"/>
              <a:t>4.09.2025 23:10</a:t>
            </a:fld>
            <a:endParaRPr lang="tr-TR"/>
          </a:p>
        </p:txBody>
      </p:sp>
      <p:sp>
        <p:nvSpPr>
          <p:cNvPr id="3" name="Alt Bilgi Yer Tutucusu 2">
            <a:extLst>
              <a:ext uri="{FF2B5EF4-FFF2-40B4-BE49-F238E27FC236}">
                <a16:creationId xmlns:a16="http://schemas.microsoft.com/office/drawing/2014/main" id="{42789498-B6EC-EA7A-D359-6C7DFCA83D17}"/>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E5718-9C64-6725-D2E7-F2947B850C7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BB4D919-00C9-690C-050F-D6DB1E7417EB}"/>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AC90754C-319B-DBAF-4D79-7F02D115650D}"/>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0007EB26-198D-55F0-8266-71DE61883349}"/>
              </a:ext>
            </a:extLst>
          </p:cNvPr>
          <p:cNvSpPr txBox="1"/>
          <p:nvPr/>
        </p:nvSpPr>
        <p:spPr>
          <a:xfrm>
            <a:off x="1473200" y="325438"/>
            <a:ext cx="8009467" cy="769441"/>
          </a:xfrm>
          <a:prstGeom prst="rect">
            <a:avLst/>
          </a:prstGeom>
          <a:noFill/>
        </p:spPr>
        <p:txBody>
          <a:bodyPr wrap="square">
            <a:spAutoFit/>
          </a:bodyPr>
          <a:lstStyle/>
          <a:p>
            <a:pPr algn="ctr"/>
            <a:r>
              <a:rPr lang="tr-TR" b="1" dirty="0">
                <a:solidFill>
                  <a:srgbClr val="FF0000"/>
                </a:solidFill>
              </a:rPr>
              <a:t>	</a:t>
            </a:r>
            <a:r>
              <a:rPr lang="tr-TR" sz="4400" b="1" dirty="0">
                <a:solidFill>
                  <a:srgbClr val="FF0000"/>
                </a:solidFill>
              </a:rPr>
              <a:t>DİLEKÇE  </a:t>
            </a:r>
            <a:endParaRPr lang="tr-TR" dirty="0">
              <a:solidFill>
                <a:srgbClr val="FF0000"/>
              </a:solidFill>
            </a:endParaRPr>
          </a:p>
        </p:txBody>
      </p:sp>
      <p:sp>
        <p:nvSpPr>
          <p:cNvPr id="7" name="Metin kutusu 6">
            <a:extLst>
              <a:ext uri="{FF2B5EF4-FFF2-40B4-BE49-F238E27FC236}">
                <a16:creationId xmlns:a16="http://schemas.microsoft.com/office/drawing/2014/main" id="{5933E02F-CCE5-71C5-B523-BFB6857E4A62}"/>
              </a:ext>
            </a:extLst>
          </p:cNvPr>
          <p:cNvSpPr txBox="1"/>
          <p:nvPr/>
        </p:nvSpPr>
        <p:spPr>
          <a:xfrm>
            <a:off x="880533" y="1273671"/>
            <a:ext cx="10024534" cy="4524315"/>
          </a:xfrm>
          <a:prstGeom prst="rect">
            <a:avLst/>
          </a:prstGeom>
          <a:noFill/>
        </p:spPr>
        <p:txBody>
          <a:bodyPr wrap="square">
            <a:spAutoFit/>
          </a:bodyPr>
          <a:lstStyle/>
          <a:p>
            <a:r>
              <a:rPr lang="tr-TR" sz="3200" dirty="0">
                <a:solidFill>
                  <a:srgbClr val="FF0000"/>
                </a:solidFill>
              </a:rPr>
              <a:t>DİLEKÇE: </a:t>
            </a:r>
            <a:r>
              <a:rPr lang="tr-TR" sz="3200" dirty="0"/>
              <a:t>bir isteği, şikayeti veya bilgiyi resmi bir kuruma ya da kişiye yazılı olarak sunmak için kullanılan bir başvuru yazısıdır. </a:t>
            </a:r>
          </a:p>
          <a:p>
            <a:r>
              <a:rPr lang="tr-TR" sz="3200" b="1" dirty="0">
                <a:solidFill>
                  <a:srgbClr val="FF0000"/>
                </a:solidFill>
              </a:rPr>
              <a:t>SİVİL BİREYLERİN DİLEKÇE HAKKI:</a:t>
            </a:r>
          </a:p>
          <a:p>
            <a:r>
              <a:rPr lang="tr-TR" sz="3200" b="1" dirty="0"/>
              <a:t>Türkiye Cumhuriyeti Anayasası'nın 74. maddesiyle güvence altına alınmış bir temel haktır. </a:t>
            </a:r>
          </a:p>
          <a:p>
            <a:r>
              <a:rPr lang="tr-TR" sz="3200" dirty="0"/>
              <a:t>Bu hakkın nasıl kullanılacağına dair esaslar ise </a:t>
            </a:r>
            <a:r>
              <a:rPr lang="tr-TR" sz="3200" b="1" dirty="0"/>
              <a:t>3071 sayılı Dilekçe Hakkının Kullanılmasına Dair Kanun</a:t>
            </a:r>
            <a:r>
              <a:rPr lang="tr-TR" sz="3200" dirty="0"/>
              <a:t> ile düzenlenmiştir.</a:t>
            </a:r>
          </a:p>
        </p:txBody>
      </p:sp>
    </p:spTree>
    <p:extLst>
      <p:ext uri="{BB962C8B-B14F-4D97-AF65-F5344CB8AC3E}">
        <p14:creationId xmlns:p14="http://schemas.microsoft.com/office/powerpoint/2010/main" val="114675559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52E46-E6CA-797D-202E-7225EC0D843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0E5026C-50C6-ECAA-870D-70D83BAB4E3C}"/>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1657E3BB-F77B-7382-1A74-45E31CD809E4}"/>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D4D6EE01-B26B-3A6A-6BE6-A770FB8AF795}"/>
              </a:ext>
            </a:extLst>
          </p:cNvPr>
          <p:cNvSpPr txBox="1"/>
          <p:nvPr/>
        </p:nvSpPr>
        <p:spPr>
          <a:xfrm>
            <a:off x="1473200" y="325438"/>
            <a:ext cx="8009467" cy="769441"/>
          </a:xfrm>
          <a:prstGeom prst="rect">
            <a:avLst/>
          </a:prstGeom>
          <a:noFill/>
        </p:spPr>
        <p:txBody>
          <a:bodyPr wrap="square">
            <a:spAutoFit/>
          </a:bodyPr>
          <a:lstStyle/>
          <a:p>
            <a:pPr algn="ctr"/>
            <a:r>
              <a:rPr lang="tr-TR" b="1" dirty="0">
                <a:solidFill>
                  <a:srgbClr val="FF0000"/>
                </a:solidFill>
              </a:rPr>
              <a:t>	</a:t>
            </a:r>
            <a:r>
              <a:rPr lang="tr-TR" sz="4400" b="1" dirty="0">
                <a:solidFill>
                  <a:srgbClr val="FF0000"/>
                </a:solidFill>
              </a:rPr>
              <a:t>DİLEKÇE  </a:t>
            </a:r>
            <a:endParaRPr lang="tr-TR" dirty="0">
              <a:solidFill>
                <a:srgbClr val="FF0000"/>
              </a:solidFill>
            </a:endParaRPr>
          </a:p>
        </p:txBody>
      </p:sp>
      <p:sp>
        <p:nvSpPr>
          <p:cNvPr id="7" name="Metin kutusu 6">
            <a:extLst>
              <a:ext uri="{FF2B5EF4-FFF2-40B4-BE49-F238E27FC236}">
                <a16:creationId xmlns:a16="http://schemas.microsoft.com/office/drawing/2014/main" id="{2BB2CA60-0CFB-7F67-CDB6-D40C0C91ADC6}"/>
              </a:ext>
            </a:extLst>
          </p:cNvPr>
          <p:cNvSpPr txBox="1"/>
          <p:nvPr/>
        </p:nvSpPr>
        <p:spPr>
          <a:xfrm>
            <a:off x="880533" y="1273671"/>
            <a:ext cx="10024534" cy="4031873"/>
          </a:xfrm>
          <a:prstGeom prst="rect">
            <a:avLst/>
          </a:prstGeom>
          <a:noFill/>
        </p:spPr>
        <p:txBody>
          <a:bodyPr wrap="square">
            <a:spAutoFit/>
          </a:bodyPr>
          <a:lstStyle/>
          <a:p>
            <a:r>
              <a:rPr lang="tr-TR" sz="3200" b="1" dirty="0">
                <a:solidFill>
                  <a:srgbClr val="FF0000"/>
                </a:solidFill>
              </a:rPr>
              <a:t>DEVLET MEMURLARININ DİLEKÇE HAKKI:</a:t>
            </a:r>
          </a:p>
          <a:p>
            <a:r>
              <a:rPr lang="tr-TR" sz="3200" dirty="0"/>
              <a:t>Devlet memurlarının müracaat ve şikayet hakkı, </a:t>
            </a:r>
            <a:r>
              <a:rPr lang="tr-TR" sz="3200" b="1" dirty="0"/>
              <a:t>657 sayılı Devlet Memurları Kanunu ve bu hakkın kullanımına ilişkin Devlet Memurlarının Şikâyet ve Müracaatları Hakkında Yönetmelikle </a:t>
            </a:r>
            <a:r>
              <a:rPr lang="tr-TR" sz="3200" dirty="0"/>
              <a:t>güvence altına alınmıştır. Bu hak, memurların hem kişisel hem de görevleriyle ilgili sorunlarını, taleplerini ve şikayetlerini idareye iletmesini sağlar.</a:t>
            </a:r>
          </a:p>
        </p:txBody>
      </p:sp>
    </p:spTree>
    <p:extLst>
      <p:ext uri="{BB962C8B-B14F-4D97-AF65-F5344CB8AC3E}">
        <p14:creationId xmlns:p14="http://schemas.microsoft.com/office/powerpoint/2010/main" val="175691089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C657E-5B5A-AC44-5BAE-659660A4D98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15DBC22-BEA9-6789-14F0-0E5DBE21F644}"/>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FCA0CF92-6482-D678-DBDF-FDD4BB967E5F}"/>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36EAA7D5-1983-8D2F-28A5-E98FD01034D8}"/>
              </a:ext>
            </a:extLst>
          </p:cNvPr>
          <p:cNvSpPr txBox="1"/>
          <p:nvPr/>
        </p:nvSpPr>
        <p:spPr>
          <a:xfrm>
            <a:off x="1473200" y="325438"/>
            <a:ext cx="8009467" cy="769441"/>
          </a:xfrm>
          <a:prstGeom prst="rect">
            <a:avLst/>
          </a:prstGeom>
          <a:noFill/>
        </p:spPr>
        <p:txBody>
          <a:bodyPr wrap="square">
            <a:spAutoFit/>
          </a:bodyPr>
          <a:lstStyle/>
          <a:p>
            <a:pPr algn="ctr"/>
            <a:r>
              <a:rPr lang="tr-TR" b="1" dirty="0">
                <a:solidFill>
                  <a:srgbClr val="FF0000"/>
                </a:solidFill>
              </a:rPr>
              <a:t>	</a:t>
            </a:r>
            <a:r>
              <a:rPr lang="tr-TR" sz="4400" b="1" dirty="0">
                <a:solidFill>
                  <a:srgbClr val="FF0000"/>
                </a:solidFill>
              </a:rPr>
              <a:t>DİLEKÇE KANUNU  </a:t>
            </a:r>
            <a:endParaRPr lang="tr-TR" dirty="0">
              <a:solidFill>
                <a:srgbClr val="FF0000"/>
              </a:solidFill>
            </a:endParaRPr>
          </a:p>
        </p:txBody>
      </p:sp>
      <p:sp>
        <p:nvSpPr>
          <p:cNvPr id="7" name="Metin kutusu 6">
            <a:extLst>
              <a:ext uri="{FF2B5EF4-FFF2-40B4-BE49-F238E27FC236}">
                <a16:creationId xmlns:a16="http://schemas.microsoft.com/office/drawing/2014/main" id="{D96E8E87-055B-7018-1F5A-8D9D406B552C}"/>
              </a:ext>
            </a:extLst>
          </p:cNvPr>
          <p:cNvSpPr txBox="1"/>
          <p:nvPr/>
        </p:nvSpPr>
        <p:spPr>
          <a:xfrm>
            <a:off x="880533" y="1273671"/>
            <a:ext cx="10024534" cy="3539430"/>
          </a:xfrm>
          <a:prstGeom prst="rect">
            <a:avLst/>
          </a:prstGeom>
          <a:noFill/>
        </p:spPr>
        <p:txBody>
          <a:bodyPr wrap="square">
            <a:spAutoFit/>
          </a:bodyPr>
          <a:lstStyle/>
          <a:p>
            <a:r>
              <a:rPr lang="tr-TR" sz="3200" b="1" dirty="0">
                <a:solidFill>
                  <a:srgbClr val="FF0000"/>
                </a:solidFill>
              </a:rPr>
              <a:t>3071 sayılı Dilekçe Hakkının Kullanılmasına Dair Kanun</a:t>
            </a:r>
            <a:r>
              <a:rPr lang="tr-TR" sz="3200" dirty="0">
                <a:solidFill>
                  <a:srgbClr val="FF0000"/>
                </a:solidFill>
              </a:rPr>
              <a:t> </a:t>
            </a:r>
          </a:p>
          <a:p>
            <a:r>
              <a:rPr lang="tr-TR" sz="3200" dirty="0"/>
              <a:t>Bu kanun, devletle vatandaş arasında etkili ve resmi bir iletişim kanalı kurarak, bireylerin dilek ve şikayetlerini yasal bir zemin üzerinde iletme hakkını korur. Bu sayede, kamu hizmetlerinin iyileştirilmesi ve şeffaflığın artırılması amaçlanır.</a:t>
            </a:r>
          </a:p>
        </p:txBody>
      </p:sp>
    </p:spTree>
    <p:extLst>
      <p:ext uri="{BB962C8B-B14F-4D97-AF65-F5344CB8AC3E}">
        <p14:creationId xmlns:p14="http://schemas.microsoft.com/office/powerpoint/2010/main" val="117793657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08504-E364-2886-BD66-457DAF4C9FF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21D24BB-914D-E7A4-F55E-03EC972646D1}"/>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C8A56D48-6684-7F1D-F1BF-026ABF5D4826}"/>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670CD402-8C2A-BD68-4877-4B49C79C7B91}"/>
              </a:ext>
            </a:extLst>
          </p:cNvPr>
          <p:cNvSpPr txBox="1"/>
          <p:nvPr/>
        </p:nvSpPr>
        <p:spPr>
          <a:xfrm>
            <a:off x="592666" y="325438"/>
            <a:ext cx="10718801" cy="769441"/>
          </a:xfrm>
          <a:prstGeom prst="rect">
            <a:avLst/>
          </a:prstGeom>
          <a:noFill/>
        </p:spPr>
        <p:txBody>
          <a:bodyPr wrap="square">
            <a:spAutoFit/>
          </a:bodyPr>
          <a:lstStyle/>
          <a:p>
            <a:pPr algn="ctr"/>
            <a:r>
              <a:rPr lang="tr-TR" b="1" dirty="0">
                <a:solidFill>
                  <a:srgbClr val="FF0000"/>
                </a:solidFill>
              </a:rPr>
              <a:t>	</a:t>
            </a:r>
            <a:r>
              <a:rPr lang="tr-TR" sz="4400" b="1" dirty="0">
                <a:solidFill>
                  <a:srgbClr val="FF0000"/>
                </a:solidFill>
              </a:rPr>
              <a:t>DİLEKÇE KANUNU TEMEL KURALLARI  </a:t>
            </a:r>
            <a:endParaRPr lang="tr-TR" dirty="0">
              <a:solidFill>
                <a:srgbClr val="FF0000"/>
              </a:solidFill>
            </a:endParaRPr>
          </a:p>
        </p:txBody>
      </p:sp>
      <p:sp>
        <p:nvSpPr>
          <p:cNvPr id="7" name="Metin kutusu 6">
            <a:extLst>
              <a:ext uri="{FF2B5EF4-FFF2-40B4-BE49-F238E27FC236}">
                <a16:creationId xmlns:a16="http://schemas.microsoft.com/office/drawing/2014/main" id="{3797E839-DF37-3F67-FAF0-BBA499516099}"/>
              </a:ext>
            </a:extLst>
          </p:cNvPr>
          <p:cNvSpPr txBox="1"/>
          <p:nvPr/>
        </p:nvSpPr>
        <p:spPr>
          <a:xfrm>
            <a:off x="812799" y="1094879"/>
            <a:ext cx="10024534" cy="3539430"/>
          </a:xfrm>
          <a:prstGeom prst="rect">
            <a:avLst/>
          </a:prstGeom>
          <a:noFill/>
        </p:spPr>
        <p:txBody>
          <a:bodyPr wrap="square">
            <a:spAutoFit/>
          </a:bodyPr>
          <a:lstStyle/>
          <a:p>
            <a:r>
              <a:rPr lang="tr-TR" sz="2800" b="1" dirty="0">
                <a:solidFill>
                  <a:srgbClr val="FF0000"/>
                </a:solidFill>
              </a:rPr>
              <a:t>Kimler Faydalanabilir?: </a:t>
            </a:r>
          </a:p>
          <a:p>
            <a:r>
              <a:rPr lang="tr-TR" sz="2800" dirty="0"/>
              <a:t>Türk vatandaşları ile Türkiye'de ikamet eden yabancılar bu haktan yararlanabilir. Yabancılar için dilekçenin Türkçe yazılması ve karşılıklılık ilkesinin gözetilmesi şartı vardır.</a:t>
            </a:r>
          </a:p>
          <a:p>
            <a:r>
              <a:rPr lang="tr-TR" sz="2800" b="1" dirty="0">
                <a:solidFill>
                  <a:srgbClr val="FF0000"/>
                </a:solidFill>
              </a:rPr>
              <a:t>Zorunlu Bilgiler: </a:t>
            </a:r>
          </a:p>
          <a:p>
            <a:r>
              <a:rPr lang="tr-TR" sz="2800" dirty="0"/>
              <a:t>Dilekçede mutlaka dilekçe sahibinin adı-soyadı, imzası ve iş veya ikametgâh adresi bulunmalıdır. Bu bilgiler eksikse dilekçe incelenmeye alınmaz. </a:t>
            </a:r>
          </a:p>
        </p:txBody>
      </p:sp>
    </p:spTree>
    <p:extLst>
      <p:ext uri="{BB962C8B-B14F-4D97-AF65-F5344CB8AC3E}">
        <p14:creationId xmlns:p14="http://schemas.microsoft.com/office/powerpoint/2010/main" val="366245912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FF3C4DA-2E0E-2715-C8F6-54B62B40C841}"/>
              </a:ext>
            </a:extLst>
          </p:cNvPr>
          <p:cNvSpPr txBox="1"/>
          <p:nvPr/>
        </p:nvSpPr>
        <p:spPr>
          <a:xfrm>
            <a:off x="1100667" y="314867"/>
            <a:ext cx="10414000" cy="769441"/>
          </a:xfrm>
          <a:prstGeom prst="rect">
            <a:avLst/>
          </a:prstGeom>
          <a:noFill/>
        </p:spPr>
        <p:txBody>
          <a:bodyPr wrap="square">
            <a:spAutoFit/>
          </a:bodyPr>
          <a:lstStyle/>
          <a:p>
            <a:pPr algn="ctr"/>
            <a:r>
              <a:rPr lang="tr-TR" sz="4400" dirty="0">
                <a:solidFill>
                  <a:srgbClr val="FF0000"/>
                </a:solidFill>
              </a:rPr>
              <a:t>KAYNAK(GÖNDERİCİ)</a:t>
            </a:r>
          </a:p>
        </p:txBody>
      </p:sp>
      <p:sp>
        <p:nvSpPr>
          <p:cNvPr id="5" name="Metin kutusu 4">
            <a:extLst>
              <a:ext uri="{FF2B5EF4-FFF2-40B4-BE49-F238E27FC236}">
                <a16:creationId xmlns:a16="http://schemas.microsoft.com/office/drawing/2014/main" id="{09453D0E-0927-E252-9C1E-0E09692D45D5}"/>
              </a:ext>
            </a:extLst>
          </p:cNvPr>
          <p:cNvSpPr txBox="1"/>
          <p:nvPr/>
        </p:nvSpPr>
        <p:spPr>
          <a:xfrm>
            <a:off x="1303867" y="1084308"/>
            <a:ext cx="9787466" cy="5016758"/>
          </a:xfrm>
          <a:prstGeom prst="rect">
            <a:avLst/>
          </a:prstGeom>
          <a:noFill/>
        </p:spPr>
        <p:txBody>
          <a:bodyPr wrap="square">
            <a:spAutoFit/>
          </a:bodyPr>
          <a:lstStyle/>
          <a:p>
            <a:pPr marL="457200" indent="-457200">
              <a:buFont typeface="Wingdings" panose="05000000000000000000" pitchFamily="2" charset="2"/>
              <a:buChar char="Ø"/>
            </a:pPr>
            <a:r>
              <a:rPr lang="tr-TR" sz="3200" b="1" i="1" dirty="0">
                <a:solidFill>
                  <a:srgbClr val="FF0000"/>
                </a:solidFill>
              </a:rPr>
              <a:t>Bir iletişim sürecinin başlaması için öncelikle kaynağa ihtiyaç vardır; </a:t>
            </a:r>
          </a:p>
          <a:p>
            <a:pPr marL="457200" indent="-457200">
              <a:buFont typeface="Wingdings" panose="05000000000000000000" pitchFamily="2" charset="2"/>
              <a:buChar char="Ø"/>
            </a:pPr>
            <a:r>
              <a:rPr lang="tr-TR" sz="3200" b="1" i="1" dirty="0"/>
              <a:t>İletişim, kaynağın mesajı göndermeye başlamasıyla ortaya çıkar. </a:t>
            </a:r>
          </a:p>
          <a:p>
            <a:pPr marL="457200" indent="-457200">
              <a:buFont typeface="Wingdings" panose="05000000000000000000" pitchFamily="2" charset="2"/>
              <a:buChar char="Ø"/>
            </a:pPr>
            <a:r>
              <a:rPr lang="tr-TR" sz="3200" b="1" i="1" dirty="0">
                <a:solidFill>
                  <a:srgbClr val="FF0000"/>
                </a:solidFill>
              </a:rPr>
              <a:t>Kaynak; mesajı gönderen, kişi, grup, örgüt veya kurumdur. Kaynak, göndermek isteğini mesajı önce zihninde oluşturur.</a:t>
            </a:r>
          </a:p>
          <a:p>
            <a:pPr marL="457200" indent="-457200">
              <a:buFont typeface="Wingdings" panose="05000000000000000000" pitchFamily="2" charset="2"/>
              <a:buChar char="Ø"/>
            </a:pPr>
            <a:r>
              <a:rPr lang="tr-TR" sz="3200" b="1" i="1" dirty="0"/>
              <a:t>Daha sonra bu oluşan fikri kodlayarak (sözcüklere, rakamlara, sembollere, işaretlere dönüştürerek) kanal aracılığı ile alıcıya gönderir. </a:t>
            </a:r>
          </a:p>
        </p:txBody>
      </p:sp>
      <p:sp>
        <p:nvSpPr>
          <p:cNvPr id="2" name="Veri Yer Tutucusu 1">
            <a:extLst>
              <a:ext uri="{FF2B5EF4-FFF2-40B4-BE49-F238E27FC236}">
                <a16:creationId xmlns:a16="http://schemas.microsoft.com/office/drawing/2014/main" id="{FF2AF3E4-E7EB-0F67-7909-26BCA5573618}"/>
              </a:ext>
            </a:extLst>
          </p:cNvPr>
          <p:cNvSpPr>
            <a:spLocks noGrp="1"/>
          </p:cNvSpPr>
          <p:nvPr>
            <p:ph type="dt" sz="half" idx="10"/>
          </p:nvPr>
        </p:nvSpPr>
        <p:spPr/>
        <p:txBody>
          <a:bodyPr/>
          <a:lstStyle/>
          <a:p>
            <a:fld id="{AD8139CA-05A0-4EF9-9C80-2A7517C7644E}" type="datetime8">
              <a:rPr lang="tr-TR" smtClean="0"/>
              <a:t>4.09.2025 23:10</a:t>
            </a:fld>
            <a:endParaRPr lang="tr-TR"/>
          </a:p>
        </p:txBody>
      </p:sp>
      <p:sp>
        <p:nvSpPr>
          <p:cNvPr id="4" name="Alt Bilgi Yer Tutucusu 3">
            <a:extLst>
              <a:ext uri="{FF2B5EF4-FFF2-40B4-BE49-F238E27FC236}">
                <a16:creationId xmlns:a16="http://schemas.microsoft.com/office/drawing/2014/main" id="{075D4FFA-831A-A889-DD6E-0E5A724010CA}"/>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AF90C4E7-0650-2E56-7B3A-670285353C02}"/>
              </a:ext>
            </a:extLst>
          </p:cNvPr>
          <p:cNvSpPr>
            <a:spLocks noGrp="1"/>
          </p:cNvSpPr>
          <p:nvPr>
            <p:ph type="sldNum" sz="quarter" idx="12"/>
          </p:nvPr>
        </p:nvSpPr>
        <p:spPr/>
        <p:txBody>
          <a:bodyPr/>
          <a:lstStyle/>
          <a:p>
            <a:fld id="{86FC53E8-F9E2-49AE-8415-908AA8E3E97C}" type="slidenum">
              <a:rPr lang="tr-TR" smtClean="0"/>
              <a:t>15</a:t>
            </a:fld>
            <a:endParaRPr lang="tr-TR"/>
          </a:p>
        </p:txBody>
      </p:sp>
    </p:spTree>
    <p:extLst>
      <p:ext uri="{BB962C8B-B14F-4D97-AF65-F5344CB8AC3E}">
        <p14:creationId xmlns:p14="http://schemas.microsoft.com/office/powerpoint/2010/main" val="288553119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4A290-7C08-89EE-0DCB-C654314F682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B1C9BA3-6C72-0F7A-9EA9-E0EB50DD31FC}"/>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8A4ABF37-8E60-C7B0-C440-906050F04EC1}"/>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3B9CDE88-1337-D2E7-D6D6-A8B34ECDE85D}"/>
              </a:ext>
            </a:extLst>
          </p:cNvPr>
          <p:cNvSpPr txBox="1"/>
          <p:nvPr/>
        </p:nvSpPr>
        <p:spPr>
          <a:xfrm>
            <a:off x="592666" y="325438"/>
            <a:ext cx="10718801" cy="769441"/>
          </a:xfrm>
          <a:prstGeom prst="rect">
            <a:avLst/>
          </a:prstGeom>
          <a:noFill/>
        </p:spPr>
        <p:txBody>
          <a:bodyPr wrap="square">
            <a:spAutoFit/>
          </a:bodyPr>
          <a:lstStyle/>
          <a:p>
            <a:pPr algn="ctr"/>
            <a:r>
              <a:rPr lang="tr-TR" b="1" dirty="0">
                <a:solidFill>
                  <a:srgbClr val="FF0000"/>
                </a:solidFill>
              </a:rPr>
              <a:t>	</a:t>
            </a:r>
            <a:r>
              <a:rPr lang="tr-TR" sz="4400" b="1" dirty="0">
                <a:solidFill>
                  <a:srgbClr val="FF0000"/>
                </a:solidFill>
              </a:rPr>
              <a:t>DİLEKÇE KANUNU TEMEL KURALLARI  </a:t>
            </a:r>
            <a:endParaRPr lang="tr-TR" dirty="0">
              <a:solidFill>
                <a:srgbClr val="FF0000"/>
              </a:solidFill>
            </a:endParaRPr>
          </a:p>
        </p:txBody>
      </p:sp>
      <p:sp>
        <p:nvSpPr>
          <p:cNvPr id="7" name="Metin kutusu 6">
            <a:extLst>
              <a:ext uri="{FF2B5EF4-FFF2-40B4-BE49-F238E27FC236}">
                <a16:creationId xmlns:a16="http://schemas.microsoft.com/office/drawing/2014/main" id="{9FE22120-6CF3-DD22-9A00-72AE3325C828}"/>
              </a:ext>
            </a:extLst>
          </p:cNvPr>
          <p:cNvSpPr txBox="1"/>
          <p:nvPr/>
        </p:nvSpPr>
        <p:spPr>
          <a:xfrm>
            <a:off x="939799" y="1012954"/>
            <a:ext cx="10024534" cy="4832092"/>
          </a:xfrm>
          <a:prstGeom prst="rect">
            <a:avLst/>
          </a:prstGeom>
          <a:noFill/>
        </p:spPr>
        <p:txBody>
          <a:bodyPr wrap="square">
            <a:spAutoFit/>
          </a:bodyPr>
          <a:lstStyle/>
          <a:p>
            <a:r>
              <a:rPr lang="tr-TR" sz="2800" b="1" dirty="0">
                <a:solidFill>
                  <a:srgbClr val="FF0000"/>
                </a:solidFill>
              </a:rPr>
              <a:t> Yetkili Makam: </a:t>
            </a:r>
            <a:r>
              <a:rPr lang="tr-TR" sz="2800" dirty="0"/>
              <a:t>Dilekçe, konuyla ilgili olan yetkili idari makama sunulmalıdır. Eğer yanlış bir makama verilirse, o makam dilekçeyi doğru makama iletmek ve dilekçe sahibine bilgi vermekle yükümlüdür.</a:t>
            </a:r>
          </a:p>
          <a:p>
            <a:r>
              <a:rPr lang="tr-TR" sz="2800" b="1" dirty="0">
                <a:solidFill>
                  <a:srgbClr val="FF0000"/>
                </a:solidFill>
              </a:rPr>
              <a:t>Cevap Verme Süresi: </a:t>
            </a:r>
          </a:p>
          <a:p>
            <a:r>
              <a:rPr lang="tr-TR" sz="2800" dirty="0"/>
              <a:t>Yetkili makamlar, dilekçeyi aldıktan sonra </a:t>
            </a:r>
            <a:r>
              <a:rPr lang="tr-TR" sz="2800" dirty="0">
                <a:solidFill>
                  <a:srgbClr val="FF0000"/>
                </a:solidFill>
              </a:rPr>
              <a:t>en geç 30 gün içinde </a:t>
            </a:r>
            <a:r>
              <a:rPr lang="tr-TR" sz="2800" dirty="0"/>
              <a:t>dilekçe sahibine gerekçeli bir cevap vermek zorundadır. Yapılan işlemin aşamaları hakkında da bilgi verilmelidir.</a:t>
            </a:r>
          </a:p>
          <a:p>
            <a:r>
              <a:rPr lang="tr-TR" sz="2800" b="1" dirty="0">
                <a:solidFill>
                  <a:srgbClr val="FF0000"/>
                </a:solidFill>
              </a:rPr>
              <a:t>İncelenmeyecek Dilekçeler: </a:t>
            </a:r>
            <a:r>
              <a:rPr lang="tr-TR" sz="2800" dirty="0"/>
              <a:t>Kanuna göre, belli bir konuyu içermeyen, yargı mercilerinin görev alanına giren veya yukarıda belirtilen zorunlu bilgileri taşımayan dilekçeler incelenmez.</a:t>
            </a:r>
          </a:p>
        </p:txBody>
      </p:sp>
    </p:spTree>
    <p:extLst>
      <p:ext uri="{BB962C8B-B14F-4D97-AF65-F5344CB8AC3E}">
        <p14:creationId xmlns:p14="http://schemas.microsoft.com/office/powerpoint/2010/main" val="205896649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B134F-F8CF-662F-63D2-79ABAAA80A3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D87F58D-CB40-7A63-8949-E1F551D31E79}"/>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73542B96-AB91-E218-1199-43AB9A058F52}"/>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2AFA02C2-A8B5-3283-2C60-ED4FE4F0B49F}"/>
              </a:ext>
            </a:extLst>
          </p:cNvPr>
          <p:cNvSpPr txBox="1"/>
          <p:nvPr/>
        </p:nvSpPr>
        <p:spPr>
          <a:xfrm>
            <a:off x="1473200" y="325438"/>
            <a:ext cx="10227733" cy="769441"/>
          </a:xfrm>
          <a:prstGeom prst="rect">
            <a:avLst/>
          </a:prstGeom>
          <a:noFill/>
        </p:spPr>
        <p:txBody>
          <a:bodyPr wrap="square">
            <a:spAutoFit/>
          </a:bodyPr>
          <a:lstStyle/>
          <a:p>
            <a:pPr algn="ctr"/>
            <a:r>
              <a:rPr lang="tr-TR" b="1" dirty="0">
                <a:solidFill>
                  <a:srgbClr val="FF0000"/>
                </a:solidFill>
              </a:rPr>
              <a:t>	</a:t>
            </a:r>
            <a:r>
              <a:rPr lang="tr-TR" sz="4400" b="1" dirty="0">
                <a:solidFill>
                  <a:srgbClr val="FF0000"/>
                </a:solidFill>
              </a:rPr>
              <a:t>DİLEKÇENİN TEMEL UNSURLARI  </a:t>
            </a:r>
            <a:endParaRPr lang="tr-TR" dirty="0">
              <a:solidFill>
                <a:srgbClr val="FF0000"/>
              </a:solidFill>
            </a:endParaRPr>
          </a:p>
        </p:txBody>
      </p:sp>
      <p:sp>
        <p:nvSpPr>
          <p:cNvPr id="7" name="Metin kutusu 6">
            <a:extLst>
              <a:ext uri="{FF2B5EF4-FFF2-40B4-BE49-F238E27FC236}">
                <a16:creationId xmlns:a16="http://schemas.microsoft.com/office/drawing/2014/main" id="{1046D611-F0DD-A5D3-1801-89875CD72333}"/>
              </a:ext>
            </a:extLst>
          </p:cNvPr>
          <p:cNvSpPr txBox="1"/>
          <p:nvPr/>
        </p:nvSpPr>
        <p:spPr>
          <a:xfrm>
            <a:off x="694267" y="1273671"/>
            <a:ext cx="11006666" cy="5262979"/>
          </a:xfrm>
          <a:prstGeom prst="rect">
            <a:avLst/>
          </a:prstGeom>
          <a:noFill/>
        </p:spPr>
        <p:txBody>
          <a:bodyPr wrap="square">
            <a:spAutoFit/>
          </a:bodyPr>
          <a:lstStyle/>
          <a:p>
            <a:r>
              <a:rPr lang="tr-TR" sz="3200" dirty="0">
                <a:solidFill>
                  <a:srgbClr val="FF0000"/>
                </a:solidFill>
              </a:rPr>
              <a:t>Bir dilekçede bulunması gereken temel unsurlar şunlardır:</a:t>
            </a:r>
          </a:p>
          <a:p>
            <a:r>
              <a:rPr lang="tr-TR" sz="3200" b="1" dirty="0">
                <a:solidFill>
                  <a:srgbClr val="FF0000"/>
                </a:solidFill>
              </a:rPr>
              <a:t>Başlık:</a:t>
            </a:r>
            <a:r>
              <a:rPr lang="tr-TR" sz="3200" dirty="0">
                <a:solidFill>
                  <a:srgbClr val="FF0000"/>
                </a:solidFill>
              </a:rPr>
              <a:t> </a:t>
            </a:r>
            <a:r>
              <a:rPr lang="tr-TR" sz="2800" dirty="0"/>
              <a:t>Dilekçenin kime hitap ettiğini gösterir (örneğin, "İstanbul Valiliği'ne").</a:t>
            </a:r>
          </a:p>
          <a:p>
            <a:r>
              <a:rPr lang="tr-TR" sz="3200" b="1" dirty="0">
                <a:solidFill>
                  <a:srgbClr val="FF0000"/>
                </a:solidFill>
              </a:rPr>
              <a:t>Adres ve İletişim Bilgileri:</a:t>
            </a:r>
            <a:r>
              <a:rPr lang="tr-TR" sz="3200" dirty="0">
                <a:solidFill>
                  <a:srgbClr val="FF0000"/>
                </a:solidFill>
              </a:rPr>
              <a:t> </a:t>
            </a:r>
            <a:r>
              <a:rPr lang="tr-TR" sz="2800" dirty="0"/>
              <a:t>Dilekçeyi yazan kişinin adı, soyadı, T.C. kimlik numarası, adresi ve telefon numarası gibi iletişim bilgileri yer alır.</a:t>
            </a:r>
          </a:p>
          <a:p>
            <a:r>
              <a:rPr lang="tr-TR" sz="3200" b="1" dirty="0">
                <a:solidFill>
                  <a:srgbClr val="FF0000"/>
                </a:solidFill>
              </a:rPr>
              <a:t>Konu:</a:t>
            </a:r>
            <a:r>
              <a:rPr lang="tr-TR" sz="3200" dirty="0">
                <a:solidFill>
                  <a:srgbClr val="FF0000"/>
                </a:solidFill>
              </a:rPr>
              <a:t> </a:t>
            </a:r>
            <a:r>
              <a:rPr lang="tr-TR" sz="2800" dirty="0"/>
              <a:t>Dilekçenin amacını kısa ve net bir şekilde özetleyen başlıktır (örneğin, "İtiraz Dilekçesi", "Bilgi Edinme Başvurusu").</a:t>
            </a:r>
          </a:p>
          <a:p>
            <a:r>
              <a:rPr lang="tr-TR" sz="3200" b="1" dirty="0">
                <a:solidFill>
                  <a:srgbClr val="FF0000"/>
                </a:solidFill>
              </a:rPr>
              <a:t>Metin:</a:t>
            </a:r>
            <a:r>
              <a:rPr lang="tr-TR" sz="3200" dirty="0">
                <a:solidFill>
                  <a:srgbClr val="FF0000"/>
                </a:solidFill>
              </a:rPr>
              <a:t> </a:t>
            </a:r>
            <a:r>
              <a:rPr lang="tr-TR" sz="2800" dirty="0"/>
              <a:t>İsteğin, şikayetin veya durumun ayrıntılı olarak açıklandığı kısımdır. Açık, net ve anlaşılır bir dil kullanılmalıdır.</a:t>
            </a:r>
          </a:p>
          <a:p>
            <a:r>
              <a:rPr lang="tr-TR" sz="3200" b="1" dirty="0">
                <a:solidFill>
                  <a:srgbClr val="FF0000"/>
                </a:solidFill>
              </a:rPr>
              <a:t>İmza:</a:t>
            </a:r>
            <a:r>
              <a:rPr lang="tr-TR" sz="3200" dirty="0">
                <a:solidFill>
                  <a:srgbClr val="FF0000"/>
                </a:solidFill>
              </a:rPr>
              <a:t> </a:t>
            </a:r>
            <a:r>
              <a:rPr lang="tr-TR" sz="2800" dirty="0"/>
              <a:t>Dilekçeyi yazan kişinin imzası.</a:t>
            </a:r>
          </a:p>
          <a:p>
            <a:r>
              <a:rPr lang="tr-TR" sz="3200" b="1" dirty="0">
                <a:solidFill>
                  <a:srgbClr val="FF0000"/>
                </a:solidFill>
              </a:rPr>
              <a:t>Tarih:</a:t>
            </a:r>
            <a:r>
              <a:rPr lang="tr-TR" sz="3200" dirty="0">
                <a:solidFill>
                  <a:srgbClr val="FF0000"/>
                </a:solidFill>
              </a:rPr>
              <a:t> </a:t>
            </a:r>
            <a:r>
              <a:rPr lang="tr-TR" sz="2800" dirty="0"/>
              <a:t>Dilekçenin yazıldığı tarih.</a:t>
            </a:r>
          </a:p>
        </p:txBody>
      </p:sp>
    </p:spTree>
    <p:extLst>
      <p:ext uri="{BB962C8B-B14F-4D97-AF65-F5344CB8AC3E}">
        <p14:creationId xmlns:p14="http://schemas.microsoft.com/office/powerpoint/2010/main" val="258663237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485D6-921B-0D81-EFF3-EE0292361A4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E7A4400-9DA4-AEBA-0F2F-A0342DD0C3B7}"/>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204290B1-0D0A-482D-BA07-B432E5629C62}"/>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09F8593D-0696-D313-A51B-CCB729FFC172}"/>
              </a:ext>
            </a:extLst>
          </p:cNvPr>
          <p:cNvSpPr txBox="1"/>
          <p:nvPr/>
        </p:nvSpPr>
        <p:spPr>
          <a:xfrm>
            <a:off x="1473200" y="325438"/>
            <a:ext cx="10227733" cy="769441"/>
          </a:xfrm>
          <a:prstGeom prst="rect">
            <a:avLst/>
          </a:prstGeom>
          <a:noFill/>
        </p:spPr>
        <p:txBody>
          <a:bodyPr wrap="square">
            <a:spAutoFit/>
          </a:bodyPr>
          <a:lstStyle/>
          <a:p>
            <a:pPr algn="ctr"/>
            <a:r>
              <a:rPr lang="tr-TR" b="1" dirty="0">
                <a:solidFill>
                  <a:srgbClr val="FF0000"/>
                </a:solidFill>
              </a:rPr>
              <a:t>	</a:t>
            </a:r>
            <a:r>
              <a:rPr lang="tr-TR" sz="4400" b="1" dirty="0">
                <a:solidFill>
                  <a:srgbClr val="FF0000"/>
                </a:solidFill>
              </a:rPr>
              <a:t>DİLEKÇENİN TEMEL UNSURLARI  </a:t>
            </a:r>
            <a:endParaRPr lang="tr-TR" dirty="0">
              <a:solidFill>
                <a:srgbClr val="FF0000"/>
              </a:solidFill>
            </a:endParaRPr>
          </a:p>
        </p:txBody>
      </p:sp>
      <p:sp>
        <p:nvSpPr>
          <p:cNvPr id="7" name="Metin kutusu 6">
            <a:extLst>
              <a:ext uri="{FF2B5EF4-FFF2-40B4-BE49-F238E27FC236}">
                <a16:creationId xmlns:a16="http://schemas.microsoft.com/office/drawing/2014/main" id="{891909DB-7A42-B04D-01F2-D8A688230F42}"/>
              </a:ext>
            </a:extLst>
          </p:cNvPr>
          <p:cNvSpPr txBox="1"/>
          <p:nvPr/>
        </p:nvSpPr>
        <p:spPr>
          <a:xfrm>
            <a:off x="694267" y="1094879"/>
            <a:ext cx="11006666" cy="4031873"/>
          </a:xfrm>
          <a:prstGeom prst="rect">
            <a:avLst/>
          </a:prstGeom>
          <a:noFill/>
        </p:spPr>
        <p:txBody>
          <a:bodyPr wrap="square">
            <a:spAutoFit/>
          </a:bodyPr>
          <a:lstStyle/>
          <a:p>
            <a:r>
              <a:rPr lang="tr-TR" sz="3200" b="1" dirty="0"/>
              <a:t>Dilekçe Yazarken Dikkat Edilmesi Gerekenler:</a:t>
            </a:r>
          </a:p>
          <a:p>
            <a:r>
              <a:rPr lang="tr-TR" sz="3200" b="1" dirty="0"/>
              <a:t>Hitap:</a:t>
            </a:r>
            <a:r>
              <a:rPr lang="tr-TR" sz="3200" dirty="0"/>
              <a:t> Dilekçeyi kime veya hangi kuruma yazıyorsanız, en üst kısma onun adını yazın (</a:t>
            </a:r>
            <a:r>
              <a:rPr lang="tr-TR" sz="3200" b="1" dirty="0"/>
              <a:t>örnekte "ANKARA VALİLİĞİ’NE"</a:t>
            </a:r>
            <a:r>
              <a:rPr lang="tr-TR" sz="3200" dirty="0"/>
              <a:t>).</a:t>
            </a:r>
          </a:p>
          <a:p>
            <a:r>
              <a:rPr lang="tr-TR" sz="3200" b="1" dirty="0"/>
              <a:t>Konu:</a:t>
            </a:r>
            <a:r>
              <a:rPr lang="tr-TR" sz="3200" dirty="0"/>
              <a:t> Dilekçenizin amacını açık ve net bir şekilde bir başlık altında belirtin. Bu, okuyan kişinin dilekçeyi hızlıca anlamasına yardımcı olur.</a:t>
            </a:r>
          </a:p>
          <a:p>
            <a:r>
              <a:rPr lang="tr-TR" sz="3200" b="1" dirty="0"/>
              <a:t>İçerik:</a:t>
            </a:r>
            <a:r>
              <a:rPr lang="tr-TR" sz="3200" dirty="0"/>
              <a:t> Dilekçenizin metninde isteğinizi, sorununuzu veya şikayetinizi açıkça ve gereksiz detaylardan kaçınarak anlatın.</a:t>
            </a:r>
          </a:p>
        </p:txBody>
      </p:sp>
    </p:spTree>
    <p:extLst>
      <p:ext uri="{BB962C8B-B14F-4D97-AF65-F5344CB8AC3E}">
        <p14:creationId xmlns:p14="http://schemas.microsoft.com/office/powerpoint/2010/main" val="268738121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1B5E-84EB-571B-7D6D-B03A846B29A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812D037-F36E-28E0-76D3-3E9B87A5FDD6}"/>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8D9ECEC4-1B76-E897-1340-EEC1357CEFCD}"/>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514041C3-8A05-34E0-1B90-26193023B279}"/>
              </a:ext>
            </a:extLst>
          </p:cNvPr>
          <p:cNvSpPr txBox="1"/>
          <p:nvPr/>
        </p:nvSpPr>
        <p:spPr>
          <a:xfrm>
            <a:off x="1473200" y="325438"/>
            <a:ext cx="10227733" cy="769441"/>
          </a:xfrm>
          <a:prstGeom prst="rect">
            <a:avLst/>
          </a:prstGeom>
          <a:noFill/>
        </p:spPr>
        <p:txBody>
          <a:bodyPr wrap="square">
            <a:spAutoFit/>
          </a:bodyPr>
          <a:lstStyle/>
          <a:p>
            <a:pPr algn="ctr"/>
            <a:r>
              <a:rPr lang="tr-TR" b="1" dirty="0">
                <a:solidFill>
                  <a:srgbClr val="FF0000"/>
                </a:solidFill>
              </a:rPr>
              <a:t>	</a:t>
            </a:r>
            <a:r>
              <a:rPr lang="tr-TR" sz="4400" b="1" dirty="0">
                <a:solidFill>
                  <a:srgbClr val="FF0000"/>
                </a:solidFill>
              </a:rPr>
              <a:t>DİLEKÇENİN TEMEL UNSURLARI  </a:t>
            </a:r>
            <a:endParaRPr lang="tr-TR" dirty="0">
              <a:solidFill>
                <a:srgbClr val="FF0000"/>
              </a:solidFill>
            </a:endParaRPr>
          </a:p>
        </p:txBody>
      </p:sp>
      <p:sp>
        <p:nvSpPr>
          <p:cNvPr id="7" name="Metin kutusu 6">
            <a:extLst>
              <a:ext uri="{FF2B5EF4-FFF2-40B4-BE49-F238E27FC236}">
                <a16:creationId xmlns:a16="http://schemas.microsoft.com/office/drawing/2014/main" id="{A96C91FB-24FA-0ADF-A2F6-C2C77565A249}"/>
              </a:ext>
            </a:extLst>
          </p:cNvPr>
          <p:cNvSpPr txBox="1"/>
          <p:nvPr/>
        </p:nvSpPr>
        <p:spPr>
          <a:xfrm>
            <a:off x="694267" y="1094879"/>
            <a:ext cx="11006666" cy="4154984"/>
          </a:xfrm>
          <a:prstGeom prst="rect">
            <a:avLst/>
          </a:prstGeom>
          <a:noFill/>
        </p:spPr>
        <p:txBody>
          <a:bodyPr wrap="square">
            <a:spAutoFit/>
          </a:bodyPr>
          <a:lstStyle/>
          <a:p>
            <a:r>
              <a:rPr lang="tr-TR" sz="3600" b="1" dirty="0"/>
              <a:t>Kişisel Bilgiler:</a:t>
            </a:r>
            <a:r>
              <a:rPr lang="tr-TR" sz="3600" dirty="0"/>
              <a:t> </a:t>
            </a:r>
            <a:r>
              <a:rPr lang="tr-TR" sz="3200" dirty="0"/>
              <a:t>Dilekçenin kabul edilmesi için mutlaka adınız, soyadınız, T.C. kimlik numaranız ve iletişim bilgileriniz bulunmalıdır.</a:t>
            </a:r>
            <a:r>
              <a:rPr lang="tr-TR" sz="3600" b="1" dirty="0"/>
              <a:t> </a:t>
            </a:r>
            <a:endParaRPr lang="tr-TR" sz="3600" dirty="0"/>
          </a:p>
          <a:p>
            <a:r>
              <a:rPr lang="tr-TR" sz="3200" b="1" dirty="0"/>
              <a:t>İmza:</a:t>
            </a:r>
            <a:r>
              <a:rPr lang="tr-TR" sz="3200" dirty="0"/>
              <a:t> Dilekçenin geçerli sayılması için ıslak imzanızın olması gerekir.</a:t>
            </a:r>
          </a:p>
          <a:p>
            <a:r>
              <a:rPr lang="tr-TR" sz="3200" b="1" dirty="0"/>
              <a:t>Resmi Dil:</a:t>
            </a:r>
            <a:r>
              <a:rPr lang="tr-TR" sz="3200" dirty="0"/>
              <a:t> Dilekçelerde resmi, saygılı ve anlaşılır bir dil kullanılmalıdır. "Arz ederim" veya "Gereğini rica ederim" gibi ifadelerle bitirmek, dilekçeye resmiyet katar.</a:t>
            </a:r>
          </a:p>
        </p:txBody>
      </p:sp>
    </p:spTree>
    <p:extLst>
      <p:ext uri="{BB962C8B-B14F-4D97-AF65-F5344CB8AC3E}">
        <p14:creationId xmlns:p14="http://schemas.microsoft.com/office/powerpoint/2010/main" val="298937214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901BA-67BE-E46A-029B-98180B51261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A65DAF2A-2302-6BC5-C857-E3F861C3AF8F}"/>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3F877CC4-B364-C3D4-02C4-14E69581EC8C}"/>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3CA24508-233C-DDA0-5685-57503AC10FD2}"/>
              </a:ext>
            </a:extLst>
          </p:cNvPr>
          <p:cNvSpPr txBox="1"/>
          <p:nvPr/>
        </p:nvSpPr>
        <p:spPr>
          <a:xfrm>
            <a:off x="1473200" y="325438"/>
            <a:ext cx="10227733" cy="769441"/>
          </a:xfrm>
          <a:prstGeom prst="rect">
            <a:avLst/>
          </a:prstGeom>
          <a:noFill/>
        </p:spPr>
        <p:txBody>
          <a:bodyPr wrap="square">
            <a:spAutoFit/>
          </a:bodyPr>
          <a:lstStyle/>
          <a:p>
            <a:pPr algn="ctr"/>
            <a:r>
              <a:rPr lang="tr-TR" sz="4400" b="1" dirty="0">
                <a:solidFill>
                  <a:srgbClr val="FF0000"/>
                </a:solidFill>
              </a:rPr>
              <a:t>DEVLET MEMURLARI DİLEKÇE ÖRNEĞİ</a:t>
            </a:r>
            <a:endParaRPr lang="tr-TR" dirty="0">
              <a:solidFill>
                <a:srgbClr val="FF0000"/>
              </a:solidFill>
            </a:endParaRPr>
          </a:p>
        </p:txBody>
      </p:sp>
      <p:pic>
        <p:nvPicPr>
          <p:cNvPr id="6" name="Resim 5">
            <a:extLst>
              <a:ext uri="{FF2B5EF4-FFF2-40B4-BE49-F238E27FC236}">
                <a16:creationId xmlns:a16="http://schemas.microsoft.com/office/drawing/2014/main" id="{509A4A80-2214-7520-9EC9-DD653D1F3111}"/>
              </a:ext>
            </a:extLst>
          </p:cNvPr>
          <p:cNvPicPr>
            <a:picLocks noChangeAspect="1"/>
          </p:cNvPicPr>
          <p:nvPr/>
        </p:nvPicPr>
        <p:blipFill>
          <a:blip r:embed="rId2"/>
          <a:stretch>
            <a:fillRect/>
          </a:stretch>
        </p:blipFill>
        <p:spPr>
          <a:xfrm>
            <a:off x="1574799" y="1157287"/>
            <a:ext cx="9482667" cy="5158846"/>
          </a:xfrm>
          <a:prstGeom prst="rect">
            <a:avLst/>
          </a:prstGeom>
        </p:spPr>
      </p:pic>
    </p:spTree>
    <p:extLst>
      <p:ext uri="{BB962C8B-B14F-4D97-AF65-F5344CB8AC3E}">
        <p14:creationId xmlns:p14="http://schemas.microsoft.com/office/powerpoint/2010/main" val="76916127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3ED-9382-CF92-68FF-4B1A989B61B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07F9542-B7AE-02F5-A9ED-675D3483D9FE}"/>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4AE5E716-D0BE-1FB7-C4FE-93A2BFCEC760}"/>
              </a:ext>
            </a:extLst>
          </p:cNvPr>
          <p:cNvSpPr>
            <a:spLocks noGrp="1"/>
          </p:cNvSpPr>
          <p:nvPr>
            <p:ph type="subTitle" idx="1"/>
          </p:nvPr>
        </p:nvSpPr>
        <p:spPr>
          <a:xfrm>
            <a:off x="880533" y="1184275"/>
            <a:ext cx="10651067" cy="4894792"/>
          </a:xfrm>
        </p:spPr>
        <p:txBody>
          <a:bodyPr>
            <a:normAutofit fontScale="92500" lnSpcReduction="20000"/>
          </a:bodyPr>
          <a:lstStyle/>
          <a:p>
            <a:pPr algn="l"/>
            <a:r>
              <a:rPr lang="tr-TR" sz="4600" b="1" dirty="0">
                <a:solidFill>
                  <a:srgbClr val="FF0000"/>
                </a:solidFill>
              </a:rPr>
              <a:t> BİLGİ NOTU:</a:t>
            </a:r>
            <a:r>
              <a:rPr lang="tr-TR" sz="4600" dirty="0"/>
              <a:t> Bir konu hakkında özet, önemli veya açıklayıcı bilgileri içeren, genellikle resmî olmayan bir yazılı belgedir. </a:t>
            </a:r>
          </a:p>
          <a:p>
            <a:pPr algn="l"/>
            <a:r>
              <a:rPr lang="tr-TR" sz="4600" b="1" dirty="0">
                <a:solidFill>
                  <a:srgbClr val="FF0000"/>
                </a:solidFill>
              </a:rPr>
              <a:t>Amacı:</a:t>
            </a:r>
            <a:r>
              <a:rPr lang="tr-TR" sz="4600" dirty="0"/>
              <a:t> okuyucuya bir konunun ana hatlarını, önemli noktalarını veya ilgili detaylarını hızlı ve anlaşılır bir şekilde sunmaktır.</a:t>
            </a:r>
          </a:p>
          <a:p>
            <a:pPr algn="l"/>
            <a:r>
              <a:rPr lang="tr-TR" sz="4600" dirty="0"/>
              <a:t>Bilgi notları, birçok farklı alanda ve amaçla kullanılabilir:</a:t>
            </a:r>
          </a:p>
          <a:p>
            <a:pPr algn="l"/>
            <a:endParaRPr lang="tr-TR" sz="12800" dirty="0"/>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8C4EC789-F8F3-CE82-7783-DEA6B57AE0C8}"/>
              </a:ext>
            </a:extLst>
          </p:cNvPr>
          <p:cNvSpPr txBox="1"/>
          <p:nvPr/>
        </p:nvSpPr>
        <p:spPr>
          <a:xfrm>
            <a:off x="1524000" y="409601"/>
            <a:ext cx="9347200" cy="769441"/>
          </a:xfrm>
          <a:prstGeom prst="rect">
            <a:avLst/>
          </a:prstGeom>
          <a:noFill/>
        </p:spPr>
        <p:txBody>
          <a:bodyPr wrap="square">
            <a:spAutoFit/>
          </a:bodyPr>
          <a:lstStyle/>
          <a:p>
            <a:pPr algn="ctr"/>
            <a:r>
              <a:rPr lang="tr-TR" sz="4400" dirty="0">
                <a:solidFill>
                  <a:srgbClr val="FF0000"/>
                </a:solidFill>
              </a:rPr>
              <a:t>BİLGİ NOTU  </a:t>
            </a:r>
          </a:p>
        </p:txBody>
      </p:sp>
    </p:spTree>
    <p:extLst>
      <p:ext uri="{BB962C8B-B14F-4D97-AF65-F5344CB8AC3E}">
        <p14:creationId xmlns:p14="http://schemas.microsoft.com/office/powerpoint/2010/main" val="105039758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E06C0-A035-630E-481D-DEEFC0BB34A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91A61B2-6681-B3F6-8B00-A421E9F58330}"/>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D1EC89CE-A34B-3747-3CDD-9BD149CCB5BF}"/>
              </a:ext>
            </a:extLst>
          </p:cNvPr>
          <p:cNvSpPr>
            <a:spLocks noGrp="1"/>
          </p:cNvSpPr>
          <p:nvPr>
            <p:ph type="subTitle" idx="1"/>
          </p:nvPr>
        </p:nvSpPr>
        <p:spPr>
          <a:xfrm>
            <a:off x="880533" y="1184275"/>
            <a:ext cx="10651067" cy="4894792"/>
          </a:xfrm>
        </p:spPr>
        <p:txBody>
          <a:bodyPr>
            <a:normAutofit fontScale="70000" lnSpcReduction="20000"/>
          </a:bodyPr>
          <a:lstStyle/>
          <a:p>
            <a:pPr algn="l"/>
            <a:r>
              <a:rPr lang="tr-TR" sz="4800" b="1" dirty="0">
                <a:solidFill>
                  <a:srgbClr val="FF0000"/>
                </a:solidFill>
              </a:rPr>
              <a:t>Bilgi Notunun Özellikleri:</a:t>
            </a:r>
          </a:p>
          <a:p>
            <a:pPr algn="l"/>
            <a:r>
              <a:rPr lang="tr-TR" sz="4800" b="1" dirty="0"/>
              <a:t>Özet ve Kısadır: </a:t>
            </a:r>
            <a:r>
              <a:rPr lang="tr-TR" sz="4800" dirty="0"/>
              <a:t>Ayrıntılı bir rapor veya makale gibi uzun değildir. Sadece ana fikirlere ve önemli detaylara odaklanır.</a:t>
            </a:r>
          </a:p>
          <a:p>
            <a:pPr algn="l"/>
            <a:r>
              <a:rPr lang="tr-TR" sz="4800" b="1" dirty="0"/>
              <a:t>Anlaşılırdır:</a:t>
            </a:r>
            <a:r>
              <a:rPr lang="tr-TR" sz="4800" dirty="0"/>
              <a:t> Açık ve </a:t>
            </a:r>
            <a:r>
              <a:rPr lang="tr-TR" sz="4800" b="1" dirty="0"/>
              <a:t>basit bir dille yazılır, </a:t>
            </a:r>
            <a:r>
              <a:rPr lang="tr-TR" sz="4800" dirty="0"/>
              <a:t>karmaşık </a:t>
            </a:r>
            <a:r>
              <a:rPr lang="tr-TR" sz="4800" b="1" dirty="0"/>
              <a:t>jargonlardan (belirli bir meslek, grup veya alanda çalışan insanların kullandığı ifadelerden </a:t>
            </a:r>
            <a:r>
              <a:rPr lang="tr-TR" sz="4800" dirty="0"/>
              <a:t>) kaçınılır.</a:t>
            </a:r>
          </a:p>
          <a:p>
            <a:pPr algn="l"/>
            <a:r>
              <a:rPr lang="tr-TR" sz="4800" b="1" dirty="0"/>
              <a:t>Amaca Yöneliktir:</a:t>
            </a:r>
            <a:r>
              <a:rPr lang="tr-TR" sz="4800" dirty="0"/>
              <a:t> Belirli </a:t>
            </a:r>
            <a:r>
              <a:rPr lang="tr-TR" sz="4800" b="1" dirty="0"/>
              <a:t>bir konuyu veya problemi </a:t>
            </a:r>
            <a:r>
              <a:rPr lang="tr-TR" sz="4800" dirty="0"/>
              <a:t>açıklamak için hazırlanır.</a:t>
            </a:r>
          </a:p>
          <a:p>
            <a:pPr algn="l"/>
            <a:r>
              <a:rPr lang="tr-TR" sz="4800" b="1" dirty="0"/>
              <a:t>Hızlı Tüketilebilir:</a:t>
            </a:r>
            <a:r>
              <a:rPr lang="tr-TR" sz="4800" dirty="0"/>
              <a:t> Okuyucunun </a:t>
            </a:r>
            <a:r>
              <a:rPr lang="tr-TR" sz="4800" b="1" dirty="0"/>
              <a:t>zamanını almadan, </a:t>
            </a:r>
            <a:r>
              <a:rPr lang="tr-TR" sz="4800" dirty="0"/>
              <a:t>konuyu çabucak kavramasını sağlamak için düzenlenir.</a:t>
            </a:r>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C614E068-1A17-A4A5-2D5A-A04C40C021C7}"/>
              </a:ext>
            </a:extLst>
          </p:cNvPr>
          <p:cNvSpPr txBox="1"/>
          <p:nvPr/>
        </p:nvSpPr>
        <p:spPr>
          <a:xfrm>
            <a:off x="1524000" y="409601"/>
            <a:ext cx="9347200" cy="769441"/>
          </a:xfrm>
          <a:prstGeom prst="rect">
            <a:avLst/>
          </a:prstGeom>
          <a:noFill/>
        </p:spPr>
        <p:txBody>
          <a:bodyPr wrap="square">
            <a:spAutoFit/>
          </a:bodyPr>
          <a:lstStyle/>
          <a:p>
            <a:pPr algn="ctr"/>
            <a:r>
              <a:rPr lang="tr-TR" sz="4400" dirty="0">
                <a:solidFill>
                  <a:srgbClr val="FF0000"/>
                </a:solidFill>
              </a:rPr>
              <a:t>BİLGİ NOTU  </a:t>
            </a:r>
          </a:p>
        </p:txBody>
      </p:sp>
    </p:spTree>
    <p:extLst>
      <p:ext uri="{BB962C8B-B14F-4D97-AF65-F5344CB8AC3E}">
        <p14:creationId xmlns:p14="http://schemas.microsoft.com/office/powerpoint/2010/main" val="179245152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A7262-C6B8-EAB9-3C59-101AFD48978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E90925F-FFDE-6190-0692-159E9F0C5901}"/>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5CCD9617-8A6E-4B0C-1BB5-1F5DB541E717}"/>
              </a:ext>
            </a:extLst>
          </p:cNvPr>
          <p:cNvSpPr>
            <a:spLocks noGrp="1"/>
          </p:cNvSpPr>
          <p:nvPr>
            <p:ph type="subTitle" idx="1"/>
          </p:nvPr>
        </p:nvSpPr>
        <p:spPr>
          <a:xfrm>
            <a:off x="880533" y="1184275"/>
            <a:ext cx="10651067" cy="4894792"/>
          </a:xfrm>
        </p:spPr>
        <p:txBody>
          <a:bodyPr>
            <a:normAutofit fontScale="62500" lnSpcReduction="20000"/>
          </a:bodyPr>
          <a:lstStyle/>
          <a:p>
            <a:pPr algn="l"/>
            <a:r>
              <a:rPr lang="tr-TR" sz="4800" b="1" dirty="0">
                <a:solidFill>
                  <a:srgbClr val="FF0000"/>
                </a:solidFill>
              </a:rPr>
              <a:t>BİLGİ NOTLARININ KULLANILDIĞI ALANLAR VE AMAÇLAR:</a:t>
            </a:r>
          </a:p>
          <a:p>
            <a:pPr algn="l"/>
            <a:r>
              <a:rPr lang="tr-TR" sz="4800" b="1" dirty="0">
                <a:solidFill>
                  <a:srgbClr val="FF0000"/>
                </a:solidFill>
              </a:rPr>
              <a:t>İş Dünyası:</a:t>
            </a:r>
            <a:r>
              <a:rPr lang="tr-TR" sz="4800" dirty="0">
                <a:solidFill>
                  <a:srgbClr val="FF0000"/>
                </a:solidFill>
              </a:rPr>
              <a:t> </a:t>
            </a:r>
            <a:r>
              <a:rPr lang="tr-TR" sz="4800" dirty="0"/>
              <a:t>Toplantı özetleri, proje güncellemeleri, bir konudaki durum tespiti veya karar alınması gereken konular hakkında </a:t>
            </a:r>
            <a:r>
              <a:rPr lang="tr-TR" sz="4800" b="1" dirty="0"/>
              <a:t>yöneticilere veya ilgili kişilere bilgi vermek </a:t>
            </a:r>
            <a:r>
              <a:rPr lang="tr-TR" sz="4800" dirty="0"/>
              <a:t>için kullanılır.</a:t>
            </a:r>
          </a:p>
          <a:p>
            <a:pPr algn="l"/>
            <a:r>
              <a:rPr lang="tr-TR" sz="4800" b="1" dirty="0"/>
              <a:t>Akademi:</a:t>
            </a:r>
            <a:r>
              <a:rPr lang="tr-TR" sz="4800" dirty="0"/>
              <a:t> Ders notlarının özetleri, araştırma makalelerinin ana fikirleri veya </a:t>
            </a:r>
            <a:r>
              <a:rPr lang="tr-TR" sz="4800" b="1" dirty="0"/>
              <a:t>bir konunun temel prensiplerini </a:t>
            </a:r>
            <a:r>
              <a:rPr lang="tr-TR" sz="4800" dirty="0"/>
              <a:t>açıklamak için hazırlanabilir.</a:t>
            </a:r>
          </a:p>
          <a:p>
            <a:pPr algn="l"/>
            <a:r>
              <a:rPr lang="tr-TR" sz="4800" b="1" dirty="0"/>
              <a:t>Hukuk:</a:t>
            </a:r>
            <a:r>
              <a:rPr lang="tr-TR" sz="4800" dirty="0"/>
              <a:t> Bir davanın özetini, yasal bir konunun ana noktalarını veya </a:t>
            </a:r>
            <a:r>
              <a:rPr lang="tr-TR" sz="4800" b="1" dirty="0"/>
              <a:t>bir yasa maddesinin açıklamasını sunmak </a:t>
            </a:r>
            <a:r>
              <a:rPr lang="tr-TR" sz="4800" dirty="0"/>
              <a:t>için kullanılır.</a:t>
            </a:r>
          </a:p>
          <a:p>
            <a:pPr algn="l"/>
            <a:r>
              <a:rPr lang="tr-TR" sz="4800" b="1" dirty="0"/>
              <a:t>Gündelik Hayat:</a:t>
            </a:r>
            <a:r>
              <a:rPr lang="tr-TR" sz="4800" dirty="0"/>
              <a:t> Bir etkinlik hakkında detaylar, </a:t>
            </a:r>
            <a:r>
              <a:rPr lang="tr-TR" sz="4800" b="1" dirty="0"/>
              <a:t>seyahat planları veya bir tarifin ana adımları gibi bilgileri </a:t>
            </a:r>
            <a:r>
              <a:rPr lang="tr-TR" sz="4800" dirty="0"/>
              <a:t>not almak için de kullanılabilir.</a:t>
            </a:r>
          </a:p>
          <a:p>
            <a:pPr algn="l"/>
            <a:endParaRPr lang="tr-TR" sz="12800" dirty="0"/>
          </a:p>
          <a:p>
            <a:pPr algn="l"/>
            <a:endParaRPr lang="tr-TR" sz="8000" dirty="0"/>
          </a:p>
          <a:p>
            <a:pPr algn="l"/>
            <a:endParaRPr lang="tr-TR" sz="3200" dirty="0"/>
          </a:p>
        </p:txBody>
      </p:sp>
      <p:sp>
        <p:nvSpPr>
          <p:cNvPr id="5" name="Metin kutusu 4">
            <a:extLst>
              <a:ext uri="{FF2B5EF4-FFF2-40B4-BE49-F238E27FC236}">
                <a16:creationId xmlns:a16="http://schemas.microsoft.com/office/drawing/2014/main" id="{F9DCEC07-561E-4AF0-DA2D-529240A53115}"/>
              </a:ext>
            </a:extLst>
          </p:cNvPr>
          <p:cNvSpPr txBox="1"/>
          <p:nvPr/>
        </p:nvSpPr>
        <p:spPr>
          <a:xfrm>
            <a:off x="1524000" y="409601"/>
            <a:ext cx="9347200" cy="769441"/>
          </a:xfrm>
          <a:prstGeom prst="rect">
            <a:avLst/>
          </a:prstGeom>
          <a:noFill/>
        </p:spPr>
        <p:txBody>
          <a:bodyPr wrap="square">
            <a:spAutoFit/>
          </a:bodyPr>
          <a:lstStyle/>
          <a:p>
            <a:pPr algn="ctr"/>
            <a:r>
              <a:rPr lang="tr-TR" sz="4400" dirty="0">
                <a:solidFill>
                  <a:srgbClr val="FF0000"/>
                </a:solidFill>
              </a:rPr>
              <a:t>BİLGİ NOTU  </a:t>
            </a:r>
          </a:p>
        </p:txBody>
      </p:sp>
    </p:spTree>
    <p:extLst>
      <p:ext uri="{BB962C8B-B14F-4D97-AF65-F5344CB8AC3E}">
        <p14:creationId xmlns:p14="http://schemas.microsoft.com/office/powerpoint/2010/main" val="343620206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4822D-0642-3822-5111-C6B7625B54E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7AD85BC-30AC-711A-4365-A696A30E92DB}"/>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DFA4F1E1-8508-CE3B-356F-DF98E776C9F3}"/>
              </a:ext>
            </a:extLst>
          </p:cNvPr>
          <p:cNvSpPr>
            <a:spLocks noGrp="1"/>
          </p:cNvSpPr>
          <p:nvPr>
            <p:ph type="subTitle" idx="1"/>
          </p:nvPr>
        </p:nvSpPr>
        <p:spPr>
          <a:xfrm>
            <a:off x="880533" y="1184275"/>
            <a:ext cx="10651067" cy="4894792"/>
          </a:xfrm>
        </p:spPr>
        <p:txBody>
          <a:bodyPr>
            <a:normAutofit/>
          </a:bodyPr>
          <a:lstStyle/>
          <a:p>
            <a:pPr algn="l"/>
            <a:r>
              <a:rPr lang="tr-TR" sz="2000" b="1" dirty="0"/>
              <a:t>Konu:</a:t>
            </a:r>
            <a:r>
              <a:rPr lang="tr-TR" sz="2000" dirty="0"/>
              <a:t> Aile ve Sosyal Hizmetler Bakanlığı Yardım Başvuruları Hakkında Bilgilendirme</a:t>
            </a:r>
          </a:p>
          <a:p>
            <a:pPr algn="l"/>
            <a:r>
              <a:rPr lang="tr-TR" sz="2000" b="1" dirty="0"/>
              <a:t>Tarih:</a:t>
            </a:r>
            <a:r>
              <a:rPr lang="tr-TR" sz="2000" dirty="0"/>
              <a:t> 2 Eylül 2025</a:t>
            </a:r>
          </a:p>
          <a:p>
            <a:pPr algn="l"/>
            <a:r>
              <a:rPr lang="tr-TR" sz="2000" b="1" dirty="0"/>
              <a:t>Hazırlayan:</a:t>
            </a:r>
            <a:r>
              <a:rPr lang="tr-TR" sz="2000" dirty="0"/>
              <a:t> [Adınız/Birim Adı]</a:t>
            </a:r>
          </a:p>
          <a:p>
            <a:pPr algn="l"/>
            <a:r>
              <a:rPr lang="tr-TR" sz="2000" b="1" dirty="0"/>
              <a:t>Amaç</a:t>
            </a:r>
            <a:r>
              <a:rPr lang="tr-TR" sz="2000" dirty="0"/>
              <a:t>: Bu bilgi notu, Aile ve Sosyal Hizmetler Bakanlığı tarafından sağlanan sosyal yardımlara ilişkin başvuru süreçleri ve güncel durumlar hakkında bilgi vermek amacıyla hazırlanmıştır.</a:t>
            </a:r>
          </a:p>
          <a:p>
            <a:pPr algn="l"/>
            <a:r>
              <a:rPr lang="tr-TR" sz="2000" b="1" dirty="0"/>
              <a:t>1. Başvuru Süreçleri ve Gerekli Belgeler:</a:t>
            </a:r>
            <a:r>
              <a:rPr lang="tr-TR" sz="2000" dirty="0"/>
              <a:t> Bakanlık, dar gelirli ve ihtiyaç sahibi ailelere yönelik çeşitli sosyal yardım programları yürütmektedir. Başvurular genellikle aşağıdaki kanallar aracılığıyla yapılmaktadır:</a:t>
            </a:r>
          </a:p>
          <a:p>
            <a:pPr algn="l"/>
            <a:r>
              <a:rPr lang="tr-TR" sz="2000" b="1" dirty="0"/>
              <a:t>e-Devlet Üzerinden Başvuru: </a:t>
            </a:r>
            <a:r>
              <a:rPr lang="tr-TR" sz="2000" dirty="0"/>
              <a:t>Sosyal yardım başvurularının çoğu, e-Devlet kapısı üzerinden online olarak yapılabilmektedir. Bu, süreci hızlandıran ve kolaylaştıran bir yöntemdir.</a:t>
            </a:r>
          </a:p>
          <a:p>
            <a:pPr algn="l"/>
            <a:r>
              <a:rPr lang="tr-TR" sz="2000" b="1" dirty="0"/>
              <a:t>Sosyal Yardımlaşma ve Dayanışma Vakıfları (SYDV):</a:t>
            </a:r>
            <a:r>
              <a:rPr lang="tr-TR" sz="2000" dirty="0"/>
              <a:t> Bulunduğunuz ilçedeki Sosyal Yardımlaşma ve Dayanışma Vakfı'na bizzat giderek de başvuru yapabilirsiniz.</a:t>
            </a:r>
          </a:p>
          <a:p>
            <a:pPr algn="l"/>
            <a:r>
              <a:rPr lang="tr-TR" sz="2000" b="1" dirty="0"/>
              <a:t>Alo 183: </a:t>
            </a:r>
            <a:r>
              <a:rPr lang="tr-TR" sz="2000" dirty="0"/>
              <a:t>Aile ve Sosyal Hizmetler Destek Hattı olan Alo 183 üzerinden danışmanlık hizmeti alabilir, yardım programları hakkında bilgi edinebilirsiniz.</a:t>
            </a:r>
          </a:p>
        </p:txBody>
      </p:sp>
      <p:sp>
        <p:nvSpPr>
          <p:cNvPr id="5" name="Metin kutusu 4">
            <a:extLst>
              <a:ext uri="{FF2B5EF4-FFF2-40B4-BE49-F238E27FC236}">
                <a16:creationId xmlns:a16="http://schemas.microsoft.com/office/drawing/2014/main" id="{58AFFE1E-4133-75DE-3898-A661769925FB}"/>
              </a:ext>
            </a:extLst>
          </p:cNvPr>
          <p:cNvSpPr txBox="1"/>
          <p:nvPr/>
        </p:nvSpPr>
        <p:spPr>
          <a:xfrm>
            <a:off x="1524000" y="409601"/>
            <a:ext cx="9347200" cy="523220"/>
          </a:xfrm>
          <a:prstGeom prst="rect">
            <a:avLst/>
          </a:prstGeom>
          <a:noFill/>
        </p:spPr>
        <p:txBody>
          <a:bodyPr wrap="square">
            <a:spAutoFit/>
          </a:bodyPr>
          <a:lstStyle/>
          <a:p>
            <a:pPr algn="ctr"/>
            <a:r>
              <a:rPr lang="tr-TR" sz="2800" dirty="0">
                <a:solidFill>
                  <a:srgbClr val="FF0000"/>
                </a:solidFill>
              </a:rPr>
              <a:t>Aile ve Sosyal Hizmetler Bilgi Notu Örneği</a:t>
            </a:r>
          </a:p>
        </p:txBody>
      </p:sp>
      <p:pic>
        <p:nvPicPr>
          <p:cNvPr id="3094" name="Picture 22">
            <a:extLst>
              <a:ext uri="{FF2B5EF4-FFF2-40B4-BE49-F238E27FC236}">
                <a16:creationId xmlns:a16="http://schemas.microsoft.com/office/drawing/2014/main" id="{5F3549F8-9435-8D4B-E0A7-898345C78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0"/>
            <a:ext cx="1117600" cy="11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2436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0FE25-37AF-4B62-3A48-0F770719962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1EC5615-63F3-8555-14A0-55672594385E}"/>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58C76365-3E7D-6DB7-AC0C-B330756E7888}"/>
              </a:ext>
            </a:extLst>
          </p:cNvPr>
          <p:cNvSpPr>
            <a:spLocks noGrp="1"/>
          </p:cNvSpPr>
          <p:nvPr>
            <p:ph type="subTitle" idx="1"/>
          </p:nvPr>
        </p:nvSpPr>
        <p:spPr>
          <a:xfrm>
            <a:off x="880533" y="932821"/>
            <a:ext cx="10651067" cy="5146246"/>
          </a:xfrm>
        </p:spPr>
        <p:txBody>
          <a:bodyPr>
            <a:normAutofit fontScale="92500" lnSpcReduction="20000"/>
          </a:bodyPr>
          <a:lstStyle/>
          <a:p>
            <a:pPr algn="l"/>
            <a:r>
              <a:rPr lang="tr-TR" sz="2000" b="1" dirty="0"/>
              <a:t>Başvuru sırasında genellikle aşağıdaki belgeler talep edilmektedir:</a:t>
            </a:r>
          </a:p>
          <a:p>
            <a:pPr marL="342900" indent="-342900" algn="l">
              <a:buFont typeface="Wingdings" panose="05000000000000000000" pitchFamily="2" charset="2"/>
              <a:buChar char="Ø"/>
            </a:pPr>
            <a:r>
              <a:rPr lang="tr-TR" sz="2000" dirty="0"/>
              <a:t>T.C. Kimlik Kartı</a:t>
            </a:r>
          </a:p>
          <a:p>
            <a:pPr marL="342900" indent="-342900" algn="l">
              <a:buFont typeface="Wingdings" panose="05000000000000000000" pitchFamily="2" charset="2"/>
              <a:buChar char="Ø"/>
            </a:pPr>
            <a:r>
              <a:rPr lang="tr-TR" sz="2000" dirty="0"/>
              <a:t>Gelir Durumu Belgesi (Maaş bordrosu, gelir beyanı vb.)</a:t>
            </a:r>
          </a:p>
          <a:p>
            <a:pPr marL="342900" indent="-342900" algn="l">
              <a:buFont typeface="Wingdings" panose="05000000000000000000" pitchFamily="2" charset="2"/>
              <a:buChar char="Ø"/>
            </a:pPr>
            <a:r>
              <a:rPr lang="tr-TR" sz="2000" dirty="0"/>
              <a:t>Adres Kayıt Sistemi belgesi</a:t>
            </a:r>
          </a:p>
          <a:p>
            <a:pPr marL="342900" indent="-342900" algn="l">
              <a:buFont typeface="Wingdings" panose="05000000000000000000" pitchFamily="2" charset="2"/>
              <a:buChar char="Ø"/>
            </a:pPr>
            <a:r>
              <a:rPr lang="tr-TR" sz="2000" dirty="0"/>
              <a:t>Başvuru yapılan yardıma özel ek belgeler (Engellilik raporu, kronik hastalık raporu vb.)</a:t>
            </a:r>
          </a:p>
          <a:p>
            <a:pPr algn="l"/>
            <a:r>
              <a:rPr lang="tr-TR" sz="2000" b="1" dirty="0"/>
              <a:t>2. Başlıca Yardım Programları:</a:t>
            </a:r>
          </a:p>
          <a:p>
            <a:pPr algn="l"/>
            <a:r>
              <a:rPr lang="tr-TR" sz="2000" dirty="0"/>
              <a:t>Bakanlığın sunduğu bazı önemli yardım programları şunlardır:</a:t>
            </a:r>
          </a:p>
          <a:p>
            <a:pPr marL="342900" indent="-342900" algn="l">
              <a:buFont typeface="Wingdings" panose="05000000000000000000" pitchFamily="2" charset="2"/>
              <a:buChar char="Ø"/>
            </a:pPr>
            <a:r>
              <a:rPr lang="tr-TR" sz="2000" dirty="0"/>
              <a:t>Sosyal ve Ekonomik Destek (SED) Hizmeti: Çocukları yoksulluktan korumak ve ailelerin kendi kendine yeterli hale gelmesini sağlamak amacıyla verilen nakdi bir yardımdır.</a:t>
            </a:r>
          </a:p>
          <a:p>
            <a:pPr marL="342900" indent="-342900" algn="l">
              <a:buFont typeface="Wingdings" panose="05000000000000000000" pitchFamily="2" charset="2"/>
              <a:buChar char="Ø"/>
            </a:pPr>
            <a:r>
              <a:rPr lang="tr-TR" sz="2000" dirty="0"/>
              <a:t>Yaşlı ve Engelli Aylıkları: Belirli kriterleri karşılayan 65 yaş üstü vatandaşlara ve engelli bireylere yönelik düzenli nakdi yardımlardır.</a:t>
            </a:r>
          </a:p>
          <a:p>
            <a:pPr marL="342900" indent="-342900" algn="l">
              <a:buFont typeface="Wingdings" panose="05000000000000000000" pitchFamily="2" charset="2"/>
              <a:buChar char="Ø"/>
            </a:pPr>
            <a:r>
              <a:rPr lang="tr-TR" sz="2000" dirty="0"/>
              <a:t>Aile Yardımı: İhtiyaç sahibi ailelere yönelik gıda, yakacak ve barınma gibi temel ihtiyaçları karşılamaya yönelik ayni ve nakdi yardımları kapsar.</a:t>
            </a:r>
          </a:p>
          <a:p>
            <a:pPr marL="342900" indent="-342900" algn="l">
              <a:buFont typeface="Wingdings" panose="05000000000000000000" pitchFamily="2" charset="2"/>
              <a:buChar char="Ø"/>
            </a:pPr>
            <a:r>
              <a:rPr lang="tr-TR" sz="2000" dirty="0"/>
              <a:t>Barınma Yardımları: Kimsesiz ve evsiz bireylere barınma desteği sunan programları içerir.</a:t>
            </a:r>
          </a:p>
          <a:p>
            <a:pPr algn="l"/>
            <a:r>
              <a:rPr lang="tr-TR" sz="2000" b="1" dirty="0"/>
              <a:t>Önemli Not:</a:t>
            </a:r>
            <a:r>
              <a:rPr lang="tr-TR" sz="2000" dirty="0"/>
              <a:t> Yardım programlarının kriterleri ve miktarları dönemsel olarak güncellenebilmektedir. Bu nedenle başvuru yapmadan önce güncel bilgilere ulaşmak için Bakanlığın resmî internet sitesi veya e-Devlet platformu kontrol edilmelidir.</a:t>
            </a:r>
          </a:p>
        </p:txBody>
      </p:sp>
      <p:sp>
        <p:nvSpPr>
          <p:cNvPr id="5" name="Metin kutusu 4">
            <a:extLst>
              <a:ext uri="{FF2B5EF4-FFF2-40B4-BE49-F238E27FC236}">
                <a16:creationId xmlns:a16="http://schemas.microsoft.com/office/drawing/2014/main" id="{1A9AA5D7-911E-74A6-4AA8-A487E0B005CB}"/>
              </a:ext>
            </a:extLst>
          </p:cNvPr>
          <p:cNvSpPr txBox="1"/>
          <p:nvPr/>
        </p:nvSpPr>
        <p:spPr>
          <a:xfrm>
            <a:off x="1524000" y="409601"/>
            <a:ext cx="9347200" cy="523220"/>
          </a:xfrm>
          <a:prstGeom prst="rect">
            <a:avLst/>
          </a:prstGeom>
          <a:noFill/>
        </p:spPr>
        <p:txBody>
          <a:bodyPr wrap="square">
            <a:spAutoFit/>
          </a:bodyPr>
          <a:lstStyle/>
          <a:p>
            <a:pPr algn="ctr"/>
            <a:r>
              <a:rPr lang="tr-TR" sz="2800" dirty="0">
                <a:solidFill>
                  <a:srgbClr val="FF0000"/>
                </a:solidFill>
              </a:rPr>
              <a:t>Aile ve Sosyal Hizmetler Bilgi Notu Örneği</a:t>
            </a:r>
          </a:p>
        </p:txBody>
      </p:sp>
      <p:pic>
        <p:nvPicPr>
          <p:cNvPr id="4" name="Picture 22">
            <a:extLst>
              <a:ext uri="{FF2B5EF4-FFF2-40B4-BE49-F238E27FC236}">
                <a16:creationId xmlns:a16="http://schemas.microsoft.com/office/drawing/2014/main" id="{0FBF695F-556B-A8B1-C697-C08B5205E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0"/>
            <a:ext cx="1117600" cy="101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7055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A18C9-4EAB-A9DA-A611-09F72138C0FB}"/>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BC306C15-DE3C-6125-C5EE-ADBD2D02A59B}"/>
              </a:ext>
            </a:extLst>
          </p:cNvPr>
          <p:cNvSpPr txBox="1"/>
          <p:nvPr/>
        </p:nvSpPr>
        <p:spPr>
          <a:xfrm>
            <a:off x="643467" y="314867"/>
            <a:ext cx="11209866" cy="769441"/>
          </a:xfrm>
          <a:prstGeom prst="rect">
            <a:avLst/>
          </a:prstGeom>
          <a:noFill/>
        </p:spPr>
        <p:txBody>
          <a:bodyPr wrap="square">
            <a:spAutoFit/>
          </a:bodyPr>
          <a:lstStyle/>
          <a:p>
            <a:r>
              <a:rPr lang="tr-TR" sz="4400" dirty="0">
                <a:solidFill>
                  <a:srgbClr val="FF0000"/>
                </a:solidFill>
              </a:rPr>
              <a:t>KAYNAĞIN TAŞIMASI GEREKEN ÖZELLİKLER</a:t>
            </a:r>
          </a:p>
        </p:txBody>
      </p:sp>
      <p:sp>
        <p:nvSpPr>
          <p:cNvPr id="5" name="Metin kutusu 4">
            <a:extLst>
              <a:ext uri="{FF2B5EF4-FFF2-40B4-BE49-F238E27FC236}">
                <a16:creationId xmlns:a16="http://schemas.microsoft.com/office/drawing/2014/main" id="{247D334F-C5D4-BD83-A0AD-33A8A6DC52BB}"/>
              </a:ext>
            </a:extLst>
          </p:cNvPr>
          <p:cNvSpPr txBox="1"/>
          <p:nvPr/>
        </p:nvSpPr>
        <p:spPr>
          <a:xfrm>
            <a:off x="948267" y="1084308"/>
            <a:ext cx="10143066" cy="4970591"/>
          </a:xfrm>
          <a:prstGeom prst="rect">
            <a:avLst/>
          </a:prstGeom>
          <a:noFill/>
        </p:spPr>
        <p:txBody>
          <a:bodyPr wrap="square">
            <a:spAutoFit/>
          </a:bodyPr>
          <a:lstStyle/>
          <a:p>
            <a:pPr marL="457200" indent="-457200">
              <a:buFont typeface="Wingdings" panose="05000000000000000000" pitchFamily="2" charset="2"/>
              <a:buChar char="Ø"/>
            </a:pPr>
            <a:r>
              <a:rPr lang="tr-TR" sz="3200" b="1" i="1" dirty="0">
                <a:solidFill>
                  <a:srgbClr val="FF0000"/>
                </a:solidFill>
              </a:rPr>
              <a:t>Kaynak Bilgili Olmalıdır.</a:t>
            </a:r>
          </a:p>
          <a:p>
            <a:r>
              <a:rPr lang="tr-TR" sz="2300" i="1" dirty="0"/>
              <a:t>Kaynak göndereceği mesaj konusunda yeterince bilgi sahibi olmalıdır.  Eğer kaynak mesajla ilgili yeterince</a:t>
            </a:r>
            <a:r>
              <a:rPr lang="tr-TR" sz="2300" b="1" i="1" dirty="0"/>
              <a:t> bilgi sahibi değil ise, mesajı kodlama sürecinde başarısız olacak</a:t>
            </a:r>
            <a:r>
              <a:rPr lang="tr-TR" sz="2300" i="1" dirty="0">
                <a:solidFill>
                  <a:srgbClr val="FF0000"/>
                </a:solidFill>
              </a:rPr>
              <a:t>,</a:t>
            </a:r>
            <a:r>
              <a:rPr lang="tr-TR" sz="2300" i="1" dirty="0"/>
              <a:t> bu durum da iletişim sürecini olumsuz etkileyecektir.</a:t>
            </a:r>
          </a:p>
          <a:p>
            <a:pPr marL="457200" indent="-457200">
              <a:buFont typeface="Wingdings" panose="05000000000000000000" pitchFamily="2" charset="2"/>
              <a:buChar char="Ø"/>
            </a:pPr>
            <a:r>
              <a:rPr lang="tr-TR" sz="3200" b="1" i="1" dirty="0">
                <a:solidFill>
                  <a:srgbClr val="FF0000"/>
                </a:solidFill>
              </a:rPr>
              <a:t>Kaynak kodlama özelliğine sahip Olmalıdır. </a:t>
            </a:r>
          </a:p>
          <a:p>
            <a:r>
              <a:rPr lang="tr-TR" sz="2300" i="1" dirty="0"/>
              <a:t>Kodlama özelliğine sahip değil </a:t>
            </a:r>
            <a:r>
              <a:rPr lang="tr-TR" sz="2300" b="1" i="1" dirty="0"/>
              <a:t>ise iyi kodlanmamış bir mesajın etkisi az olur, olmaz ya da beklenen davranış dışında başka bir davranışa yol açabilir</a:t>
            </a:r>
            <a:r>
              <a:rPr lang="tr-TR" sz="2300" i="1" dirty="0"/>
              <a:t>. </a:t>
            </a:r>
          </a:p>
          <a:p>
            <a:r>
              <a:rPr lang="tr-TR" sz="2300" i="1" dirty="0"/>
              <a:t>Kaynak mesajı kodlarken, kullandığı kelimelerin, işaretlerin, rakamların ve sembollerin anlamının ne olduğunu bilmelidir. </a:t>
            </a:r>
          </a:p>
          <a:p>
            <a:r>
              <a:rPr lang="tr-TR" sz="2300" i="1" dirty="0"/>
              <a:t>Özellikle beden dili, jest ve mimiklerle yapılan iletişimde kaynak ve alıcının kültürel yakınlığı bulunmalı ve kaynağın bu kültürel kodlamalara hakim olması gerekmektedir. </a:t>
            </a:r>
          </a:p>
        </p:txBody>
      </p:sp>
      <p:sp>
        <p:nvSpPr>
          <p:cNvPr id="2" name="Veri Yer Tutucusu 1">
            <a:extLst>
              <a:ext uri="{FF2B5EF4-FFF2-40B4-BE49-F238E27FC236}">
                <a16:creationId xmlns:a16="http://schemas.microsoft.com/office/drawing/2014/main" id="{EFAC70AB-74C8-BB78-E0B0-74856B4EE7E7}"/>
              </a:ext>
            </a:extLst>
          </p:cNvPr>
          <p:cNvSpPr>
            <a:spLocks noGrp="1"/>
          </p:cNvSpPr>
          <p:nvPr>
            <p:ph type="dt" sz="half" idx="10"/>
          </p:nvPr>
        </p:nvSpPr>
        <p:spPr/>
        <p:txBody>
          <a:bodyPr/>
          <a:lstStyle/>
          <a:p>
            <a:fld id="{49E03749-D908-456E-8DC9-975F94BD3A62}" type="datetime8">
              <a:rPr lang="tr-TR" smtClean="0"/>
              <a:t>4.09.2025 23:10</a:t>
            </a:fld>
            <a:endParaRPr lang="tr-TR"/>
          </a:p>
        </p:txBody>
      </p:sp>
      <p:sp>
        <p:nvSpPr>
          <p:cNvPr id="4" name="Alt Bilgi Yer Tutucusu 3">
            <a:extLst>
              <a:ext uri="{FF2B5EF4-FFF2-40B4-BE49-F238E27FC236}">
                <a16:creationId xmlns:a16="http://schemas.microsoft.com/office/drawing/2014/main" id="{5A93F799-2708-4208-89C5-4B9D22EC5642}"/>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EAF79269-47BF-D426-5A75-53F35F39F09D}"/>
              </a:ext>
            </a:extLst>
          </p:cNvPr>
          <p:cNvSpPr>
            <a:spLocks noGrp="1"/>
          </p:cNvSpPr>
          <p:nvPr>
            <p:ph type="sldNum" sz="quarter" idx="12"/>
          </p:nvPr>
        </p:nvSpPr>
        <p:spPr/>
        <p:txBody>
          <a:bodyPr/>
          <a:lstStyle/>
          <a:p>
            <a:fld id="{86FC53E8-F9E2-49AE-8415-908AA8E3E97C}" type="slidenum">
              <a:rPr lang="tr-TR" smtClean="0"/>
              <a:t>16</a:t>
            </a:fld>
            <a:endParaRPr lang="tr-TR"/>
          </a:p>
        </p:txBody>
      </p:sp>
    </p:spTree>
    <p:extLst>
      <p:ext uri="{BB962C8B-B14F-4D97-AF65-F5344CB8AC3E}">
        <p14:creationId xmlns:p14="http://schemas.microsoft.com/office/powerpoint/2010/main" val="73651892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97B3E-0379-354C-9F30-38A1B366D0D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C76B29E-DAB1-5A29-8CA0-14ABD7D91F9A}"/>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5874D008-849A-4F6C-CF09-4E9EE56A0548}"/>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ÖZ GEÇMİŞ: </a:t>
            </a:r>
          </a:p>
          <a:p>
            <a:pPr algn="l"/>
            <a:r>
              <a:rPr lang="tr-TR" sz="3200" dirty="0"/>
              <a:t>Bir kişinin eğitim, iş deneyimi, becerileri ve başarılarını özetleyen bir belgedir. </a:t>
            </a:r>
          </a:p>
          <a:p>
            <a:pPr algn="l"/>
            <a:r>
              <a:rPr lang="tr-TR" sz="3200" dirty="0"/>
              <a:t>Genellikle iş başvurusunda, bir pozisyon veya kurum için uygunluğunuzu göstermek amacıyla kullanılır.</a:t>
            </a:r>
          </a:p>
          <a:p>
            <a:pPr algn="l"/>
            <a:r>
              <a:rPr lang="tr-TR" sz="3200" b="1" dirty="0">
                <a:solidFill>
                  <a:srgbClr val="FF0000"/>
                </a:solidFill>
              </a:rPr>
              <a:t>ÖZ GEÇMİŞİN ANA AMACI:</a:t>
            </a:r>
          </a:p>
          <a:p>
            <a:pPr algn="l"/>
            <a:r>
              <a:rPr lang="tr-TR" sz="3200" dirty="0"/>
              <a:t> Potansiyel bir işverenin sizi hızlıca tanımasını sağlamak ve sizi mülakata davet etmesi için ikna etmektir. </a:t>
            </a:r>
          </a:p>
          <a:p>
            <a:pPr algn="l"/>
            <a:r>
              <a:rPr lang="tr-TR" sz="3200" dirty="0"/>
              <a:t>Etkili bir öz geçmiş, ilgili deneyimlerinizi ve niteliklerinizi vurgulayarak sizi diğer adaylardan ayırır.</a:t>
            </a:r>
          </a:p>
        </p:txBody>
      </p:sp>
      <p:sp>
        <p:nvSpPr>
          <p:cNvPr id="5" name="Metin kutusu 4">
            <a:extLst>
              <a:ext uri="{FF2B5EF4-FFF2-40B4-BE49-F238E27FC236}">
                <a16:creationId xmlns:a16="http://schemas.microsoft.com/office/drawing/2014/main" id="{C4B70F88-9AAA-E8A2-5090-526FDEF2BBF8}"/>
              </a:ext>
            </a:extLst>
          </p:cNvPr>
          <p:cNvSpPr txBox="1"/>
          <p:nvPr/>
        </p:nvSpPr>
        <p:spPr>
          <a:xfrm>
            <a:off x="1524000" y="409601"/>
            <a:ext cx="9347200" cy="769441"/>
          </a:xfrm>
          <a:prstGeom prst="rect">
            <a:avLst/>
          </a:prstGeom>
          <a:noFill/>
        </p:spPr>
        <p:txBody>
          <a:bodyPr wrap="square">
            <a:spAutoFit/>
          </a:bodyPr>
          <a:lstStyle/>
          <a:p>
            <a:pPr algn="ctr"/>
            <a:r>
              <a:rPr lang="tr-TR" sz="4400" dirty="0">
                <a:solidFill>
                  <a:srgbClr val="FF0000"/>
                </a:solidFill>
              </a:rPr>
              <a:t>ÖZ GEÇMİŞ </a:t>
            </a:r>
          </a:p>
        </p:txBody>
      </p:sp>
    </p:spTree>
    <p:extLst>
      <p:ext uri="{BB962C8B-B14F-4D97-AF65-F5344CB8AC3E}">
        <p14:creationId xmlns:p14="http://schemas.microsoft.com/office/powerpoint/2010/main" val="21261848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B513-F984-F9A6-6492-8730832BEF3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101A038-2CAB-4E55-9903-04C3CEE784A8}"/>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135BE481-362D-1381-4242-2A09E56400A4}"/>
              </a:ext>
            </a:extLst>
          </p:cNvPr>
          <p:cNvSpPr>
            <a:spLocks noGrp="1"/>
          </p:cNvSpPr>
          <p:nvPr>
            <p:ph type="subTitle" idx="1"/>
          </p:nvPr>
        </p:nvSpPr>
        <p:spPr>
          <a:xfrm>
            <a:off x="660401" y="812800"/>
            <a:ext cx="11277600" cy="5266268"/>
          </a:xfrm>
        </p:spPr>
        <p:txBody>
          <a:bodyPr>
            <a:noAutofit/>
          </a:bodyPr>
          <a:lstStyle/>
          <a:p>
            <a:pPr algn="l"/>
            <a:r>
              <a:rPr lang="tr-TR" sz="3200" b="1" dirty="0">
                <a:solidFill>
                  <a:srgbClr val="FF0000"/>
                </a:solidFill>
              </a:rPr>
              <a:t>Öz geçmişin temel bölümleri:</a:t>
            </a:r>
          </a:p>
          <a:p>
            <a:pPr algn="l"/>
            <a:r>
              <a:rPr lang="tr-TR" sz="2300" b="1" dirty="0"/>
              <a:t>İletişim Bilgileri:  </a:t>
            </a:r>
            <a:r>
              <a:rPr lang="tr-TR" sz="2300" dirty="0"/>
              <a:t>Adınız,  telefon numaranız, e-posta adresiniz ve varsa LinkedIn profilinizin linki, vesikalık fotoğraf.</a:t>
            </a:r>
          </a:p>
          <a:p>
            <a:pPr algn="l"/>
            <a:r>
              <a:rPr lang="tr-TR" sz="2300" b="1" dirty="0"/>
              <a:t>Kariyer Hedefi veya Özet: </a:t>
            </a:r>
            <a:r>
              <a:rPr lang="tr-TR" sz="2300" dirty="0"/>
              <a:t>Deneyimliyseniz kariyer özetiniz, yeni mezunsanız kariyer hedefiniz. Kendinizi ve hedeflerinizi kısa ve net bir şekilde anlattığınız kısımdır.</a:t>
            </a:r>
          </a:p>
          <a:p>
            <a:pPr algn="l"/>
            <a:r>
              <a:rPr lang="tr-TR" sz="2300" b="1" dirty="0"/>
              <a:t>Eğitim Bilgileri: </a:t>
            </a:r>
            <a:r>
              <a:rPr lang="tr-TR" sz="2300" dirty="0"/>
              <a:t>Eğitim durumunuzu </a:t>
            </a:r>
            <a:r>
              <a:rPr lang="tr-TR" sz="2300" b="1" dirty="0"/>
              <a:t>en son mezun olduğunuz okuldan başlayarak</a:t>
            </a:r>
            <a:r>
              <a:rPr lang="tr-TR" sz="2300" dirty="0"/>
              <a:t>   Okul adı, bölüm, mezuniyet yılı ve varsa dereceniz belirtilir.</a:t>
            </a:r>
          </a:p>
          <a:p>
            <a:pPr algn="l"/>
            <a:r>
              <a:rPr lang="tr-TR" sz="2300" b="1" dirty="0"/>
              <a:t>İş Deneyimi: </a:t>
            </a:r>
            <a:r>
              <a:rPr lang="tr-TR" sz="2300" dirty="0"/>
              <a:t>Kronolojik olarak </a:t>
            </a:r>
            <a:r>
              <a:rPr lang="tr-TR" sz="2300" b="1" dirty="0"/>
              <a:t>son çalıştığınız işten başlayarak </a:t>
            </a:r>
            <a:r>
              <a:rPr lang="tr-TR" sz="2300" dirty="0"/>
              <a:t>iş deneyimleriniz. Şirket adı, pozisyon, çalışma tarihleri ve en önemlisi o pozisyonda yaptığınız görev ve elde ettiğiniz başarılar maddeler halinde listelenir.</a:t>
            </a:r>
          </a:p>
          <a:p>
            <a:pPr algn="l"/>
            <a:r>
              <a:rPr lang="tr-TR" sz="2300" b="1" dirty="0"/>
              <a:t>Beceriler: </a:t>
            </a:r>
            <a:r>
              <a:rPr lang="tr-TR" sz="2300" dirty="0"/>
              <a:t>Pozisyon için önemli olan teknik (programlama dilleri, yazılımlar vb.) veya kişisel (iletişim, problem çözme vb.) becerileriniz.</a:t>
            </a:r>
          </a:p>
          <a:p>
            <a:pPr algn="l"/>
            <a:r>
              <a:rPr lang="tr-TR" sz="2300" b="1" dirty="0"/>
              <a:t>Ek Bilgiler: </a:t>
            </a:r>
            <a:r>
              <a:rPr lang="tr-TR" sz="2300" dirty="0"/>
              <a:t>Gönüllü çalışmalar, aldığınız sertifikalar, bildiğiniz yabancı diller veya ilgi alanlarınız gibi ek olarak bahsetmek istediğiniz bilgiler.</a:t>
            </a:r>
          </a:p>
          <a:p>
            <a:pPr algn="l"/>
            <a:endParaRPr lang="tr-TR" dirty="0"/>
          </a:p>
          <a:p>
            <a:pPr algn="l"/>
            <a:r>
              <a:rPr lang="tr-TR" dirty="0"/>
              <a:t> </a:t>
            </a:r>
          </a:p>
        </p:txBody>
      </p:sp>
      <p:sp>
        <p:nvSpPr>
          <p:cNvPr id="5" name="Metin kutusu 4">
            <a:extLst>
              <a:ext uri="{FF2B5EF4-FFF2-40B4-BE49-F238E27FC236}">
                <a16:creationId xmlns:a16="http://schemas.microsoft.com/office/drawing/2014/main" id="{1140C551-21B9-CF51-1A4F-F3083A5F1D80}"/>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ÖZ GEÇMİŞ </a:t>
            </a:r>
          </a:p>
        </p:txBody>
      </p:sp>
    </p:spTree>
    <p:extLst>
      <p:ext uri="{BB962C8B-B14F-4D97-AF65-F5344CB8AC3E}">
        <p14:creationId xmlns:p14="http://schemas.microsoft.com/office/powerpoint/2010/main" val="422471672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7480C-F012-482D-E42B-4B17D31E9FD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88ABF08-8E1D-6AE3-25EC-37A6DCCDA094}"/>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7BE67519-0463-260D-F003-4A42FDE865C3}"/>
              </a:ext>
            </a:extLst>
          </p:cNvPr>
          <p:cNvSpPr>
            <a:spLocks noGrp="1"/>
          </p:cNvSpPr>
          <p:nvPr>
            <p:ph type="subTitle" idx="1"/>
          </p:nvPr>
        </p:nvSpPr>
        <p:spPr>
          <a:xfrm>
            <a:off x="660401" y="812800"/>
            <a:ext cx="11277600" cy="5266268"/>
          </a:xfrm>
        </p:spPr>
        <p:txBody>
          <a:bodyPr>
            <a:noAutofit/>
          </a:bodyPr>
          <a:lstStyle/>
          <a:p>
            <a:pPr algn="l"/>
            <a:r>
              <a:rPr lang="tr-TR" sz="3200" b="1" dirty="0">
                <a:solidFill>
                  <a:srgbClr val="FF0000"/>
                </a:solidFill>
              </a:rPr>
              <a:t> </a:t>
            </a:r>
            <a:endParaRPr lang="tr-TR" sz="2300" dirty="0"/>
          </a:p>
          <a:p>
            <a:pPr algn="l"/>
            <a:endParaRPr lang="tr-TR" dirty="0"/>
          </a:p>
          <a:p>
            <a:pPr algn="l"/>
            <a:r>
              <a:rPr lang="tr-TR" dirty="0"/>
              <a:t> </a:t>
            </a:r>
          </a:p>
        </p:txBody>
      </p:sp>
      <p:sp>
        <p:nvSpPr>
          <p:cNvPr id="5" name="Metin kutusu 4">
            <a:extLst>
              <a:ext uri="{FF2B5EF4-FFF2-40B4-BE49-F238E27FC236}">
                <a16:creationId xmlns:a16="http://schemas.microsoft.com/office/drawing/2014/main" id="{AE2DF6EA-3D5E-80C5-BF4F-CB8CE1C77200}"/>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ÖZ GEÇMİŞ ÖRNEĞİ </a:t>
            </a:r>
          </a:p>
        </p:txBody>
      </p:sp>
      <p:pic>
        <p:nvPicPr>
          <p:cNvPr id="4" name="Resim 3">
            <a:extLst>
              <a:ext uri="{FF2B5EF4-FFF2-40B4-BE49-F238E27FC236}">
                <a16:creationId xmlns:a16="http://schemas.microsoft.com/office/drawing/2014/main" id="{A4407F98-D045-7432-3C56-E0A254DDAEFC}"/>
              </a:ext>
            </a:extLst>
          </p:cNvPr>
          <p:cNvPicPr>
            <a:picLocks noChangeAspect="1"/>
          </p:cNvPicPr>
          <p:nvPr/>
        </p:nvPicPr>
        <p:blipFill>
          <a:blip r:embed="rId2"/>
          <a:stretch>
            <a:fillRect/>
          </a:stretch>
        </p:blipFill>
        <p:spPr>
          <a:xfrm>
            <a:off x="1574800" y="990600"/>
            <a:ext cx="9042400" cy="5541962"/>
          </a:xfrm>
          <a:prstGeom prst="rect">
            <a:avLst/>
          </a:prstGeom>
        </p:spPr>
      </p:pic>
    </p:spTree>
    <p:extLst>
      <p:ext uri="{BB962C8B-B14F-4D97-AF65-F5344CB8AC3E}">
        <p14:creationId xmlns:p14="http://schemas.microsoft.com/office/powerpoint/2010/main" val="424055168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968D4-91B0-D6AE-9739-8A7F2F0724E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B4BD965-925F-BBEB-7D6F-928A8F580226}"/>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39942660-95D3-DC22-594A-35A3BCCCFD12}"/>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endParaRPr lang="tr-TR" dirty="0"/>
          </a:p>
        </p:txBody>
      </p:sp>
      <p:sp>
        <p:nvSpPr>
          <p:cNvPr id="5" name="Metin kutusu 4">
            <a:extLst>
              <a:ext uri="{FF2B5EF4-FFF2-40B4-BE49-F238E27FC236}">
                <a16:creationId xmlns:a16="http://schemas.microsoft.com/office/drawing/2014/main" id="{2356DF96-BDEB-3497-DECA-4A6C1E32CBBC}"/>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BRİFİNG</a:t>
            </a:r>
          </a:p>
        </p:txBody>
      </p:sp>
      <p:sp>
        <p:nvSpPr>
          <p:cNvPr id="6" name="Metin kutusu 5">
            <a:extLst>
              <a:ext uri="{FF2B5EF4-FFF2-40B4-BE49-F238E27FC236}">
                <a16:creationId xmlns:a16="http://schemas.microsoft.com/office/drawing/2014/main" id="{60DBD802-A398-47EC-47D7-E1117A8B86B0}"/>
              </a:ext>
            </a:extLst>
          </p:cNvPr>
          <p:cNvSpPr txBox="1"/>
          <p:nvPr/>
        </p:nvSpPr>
        <p:spPr>
          <a:xfrm>
            <a:off x="1591733" y="938774"/>
            <a:ext cx="9719734" cy="4031873"/>
          </a:xfrm>
          <a:prstGeom prst="rect">
            <a:avLst/>
          </a:prstGeom>
          <a:noFill/>
        </p:spPr>
        <p:txBody>
          <a:bodyPr wrap="square">
            <a:spAutoFit/>
          </a:bodyPr>
          <a:lstStyle/>
          <a:p>
            <a:r>
              <a:rPr lang="tr-TR" sz="3200" dirty="0">
                <a:solidFill>
                  <a:srgbClr val="FF0000"/>
                </a:solidFill>
              </a:rPr>
              <a:t>Brifing, </a:t>
            </a:r>
            <a:r>
              <a:rPr lang="tr-TR" sz="3200" dirty="0"/>
              <a:t>bir kişiyi veya bir grubu belirli bir konu, olay veya durum hakkında hızlı ve özlü bir şekilde bilgilendirmek için yapılan kısa bir sunum veya açıklamadır.</a:t>
            </a:r>
          </a:p>
          <a:p>
            <a:r>
              <a:rPr lang="tr-TR" sz="3200" dirty="0">
                <a:solidFill>
                  <a:srgbClr val="FF0000"/>
                </a:solidFill>
              </a:rPr>
              <a:t>Amacı,</a:t>
            </a:r>
            <a:r>
              <a:rPr lang="tr-TR" sz="3200" dirty="0"/>
              <a:t> dinleyicilere bir konu hakkında en önemli bilgileri, hedefleri, planları veya gelişmeleri kısa sürede aktarmaktır. Brifingler genellikle askerî, politik, ticari veya kurumsal ortamlarda sıkça kullanılır.</a:t>
            </a:r>
          </a:p>
        </p:txBody>
      </p:sp>
    </p:spTree>
    <p:extLst>
      <p:ext uri="{BB962C8B-B14F-4D97-AF65-F5344CB8AC3E}">
        <p14:creationId xmlns:p14="http://schemas.microsoft.com/office/powerpoint/2010/main" val="149799924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BE094-0ADF-6B26-6508-E8BD1890924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A94EF82-51C4-F0D8-525D-0B2396E636A0}"/>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8A23E19A-1D99-7B02-02A2-9054B84055C6}"/>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endParaRPr lang="tr-TR" dirty="0"/>
          </a:p>
        </p:txBody>
      </p:sp>
      <p:sp>
        <p:nvSpPr>
          <p:cNvPr id="5" name="Metin kutusu 4">
            <a:extLst>
              <a:ext uri="{FF2B5EF4-FFF2-40B4-BE49-F238E27FC236}">
                <a16:creationId xmlns:a16="http://schemas.microsoft.com/office/drawing/2014/main" id="{F9FE508E-CC11-9AB7-341B-A72B565C25C5}"/>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BRİFİNG</a:t>
            </a:r>
          </a:p>
        </p:txBody>
      </p:sp>
      <p:sp>
        <p:nvSpPr>
          <p:cNvPr id="6" name="Metin kutusu 5">
            <a:extLst>
              <a:ext uri="{FF2B5EF4-FFF2-40B4-BE49-F238E27FC236}">
                <a16:creationId xmlns:a16="http://schemas.microsoft.com/office/drawing/2014/main" id="{02ECE149-EF81-4ED3-65BB-2707214D9ED0}"/>
              </a:ext>
            </a:extLst>
          </p:cNvPr>
          <p:cNvSpPr txBox="1"/>
          <p:nvPr/>
        </p:nvSpPr>
        <p:spPr>
          <a:xfrm>
            <a:off x="1591733" y="938774"/>
            <a:ext cx="9719734" cy="4524315"/>
          </a:xfrm>
          <a:prstGeom prst="rect">
            <a:avLst/>
          </a:prstGeom>
          <a:noFill/>
        </p:spPr>
        <p:txBody>
          <a:bodyPr wrap="square">
            <a:spAutoFit/>
          </a:bodyPr>
          <a:lstStyle/>
          <a:p>
            <a:r>
              <a:rPr lang="tr-TR" sz="3200" dirty="0">
                <a:solidFill>
                  <a:srgbClr val="FF0000"/>
                </a:solidFill>
              </a:rPr>
              <a:t>Bir brifingin temel özellikleri şunlardır:</a:t>
            </a:r>
          </a:p>
          <a:p>
            <a:r>
              <a:rPr lang="tr-TR" sz="3200" dirty="0">
                <a:solidFill>
                  <a:srgbClr val="FF0000"/>
                </a:solidFill>
              </a:rPr>
              <a:t>Kısa ve Özdür: </a:t>
            </a:r>
            <a:r>
              <a:rPr lang="tr-TR" sz="3200" dirty="0"/>
              <a:t>Uzun açıklamalardan kaçınılır, sadece en gerekli bilgiler verilir.</a:t>
            </a:r>
          </a:p>
          <a:p>
            <a:r>
              <a:rPr lang="tr-TR" sz="3200" dirty="0">
                <a:solidFill>
                  <a:srgbClr val="FF0000"/>
                </a:solidFill>
              </a:rPr>
              <a:t>Net ve Anlaşılırdır: </a:t>
            </a:r>
            <a:r>
              <a:rPr lang="tr-TR" sz="3200" dirty="0"/>
              <a:t>Bilgiler kafa karıştırıcı olmayacak şekilde açık bir dille sunulur.</a:t>
            </a:r>
          </a:p>
          <a:p>
            <a:r>
              <a:rPr lang="tr-TR" sz="3200" dirty="0">
                <a:solidFill>
                  <a:srgbClr val="FF0000"/>
                </a:solidFill>
              </a:rPr>
              <a:t>Hedef Odaklıdır: </a:t>
            </a:r>
            <a:r>
              <a:rPr lang="tr-TR" sz="3200" dirty="0"/>
              <a:t>Belirli bir amaç veya sonuca yönelik olarak yapılır.</a:t>
            </a:r>
          </a:p>
          <a:p>
            <a:r>
              <a:rPr lang="tr-TR" sz="3200" dirty="0">
                <a:solidFill>
                  <a:srgbClr val="FF0000"/>
                </a:solidFill>
              </a:rPr>
              <a:t>Günceldir: </a:t>
            </a:r>
            <a:r>
              <a:rPr lang="tr-TR" sz="3200" dirty="0"/>
              <a:t>Genellikle mevcut bir durum veya acil bir konu hakkında bilgi vermek için düzenlenir.</a:t>
            </a:r>
          </a:p>
        </p:txBody>
      </p:sp>
    </p:spTree>
    <p:extLst>
      <p:ext uri="{BB962C8B-B14F-4D97-AF65-F5344CB8AC3E}">
        <p14:creationId xmlns:p14="http://schemas.microsoft.com/office/powerpoint/2010/main" val="12218860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F0723-6CE2-6B1E-1DBA-2E76DF56BEA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0AE6A3C-610C-0AEF-A093-372D65793C7A}"/>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AA992A5B-DE98-D16D-81C4-1619798B2979}"/>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Aile ve Sosyal Hizmetler Brifing Dosyası</a:t>
            </a:r>
          </a:p>
          <a:p>
            <a:pPr algn="l"/>
            <a:r>
              <a:rPr lang="tr-TR" sz="2800" b="1" dirty="0"/>
              <a:t>Dosya Adı: </a:t>
            </a:r>
            <a:r>
              <a:rPr lang="tr-TR" sz="2800" dirty="0"/>
              <a:t> Aile ve Sosyal Hizmetler İl Müdürlüğü Brifing Dosyası</a:t>
            </a:r>
          </a:p>
          <a:p>
            <a:pPr algn="l"/>
            <a:r>
              <a:rPr lang="tr-TR" sz="2800" b="1" dirty="0"/>
              <a:t>Hazırlayan: </a:t>
            </a:r>
            <a:r>
              <a:rPr lang="tr-TR" sz="2800" dirty="0"/>
              <a:t>[Hazırlayanın Adı/Unvanı]</a:t>
            </a:r>
          </a:p>
          <a:p>
            <a:pPr algn="l"/>
            <a:r>
              <a:rPr lang="tr-TR" sz="2800" b="1" dirty="0"/>
              <a:t>Tarih: </a:t>
            </a:r>
            <a:r>
              <a:rPr lang="tr-TR" sz="2800" dirty="0"/>
              <a:t>[Güncel Tarih]</a:t>
            </a:r>
          </a:p>
          <a:p>
            <a:pPr marL="514350" indent="-514350" algn="l">
              <a:buAutoNum type="arabicPeriod"/>
            </a:pPr>
            <a:r>
              <a:rPr lang="tr-TR" sz="2800" b="1" dirty="0"/>
              <a:t>Müdürlüğün Kimlik Bilgileri</a:t>
            </a:r>
          </a:p>
          <a:p>
            <a:pPr algn="l"/>
            <a:r>
              <a:rPr lang="tr-TR" sz="2800" b="1" dirty="0"/>
              <a:t>Adı:</a:t>
            </a:r>
            <a:r>
              <a:rPr lang="tr-TR" sz="2800" dirty="0"/>
              <a:t> [İl/Birim Adı] Aile ve Sosyal Hizmetler İl Müdürlüğü</a:t>
            </a:r>
          </a:p>
          <a:p>
            <a:pPr algn="l"/>
            <a:r>
              <a:rPr lang="tr-TR" sz="2800" b="1" dirty="0"/>
              <a:t>Adresi: </a:t>
            </a:r>
            <a:r>
              <a:rPr lang="tr-TR" sz="2800" dirty="0"/>
              <a:t>[Açık Adres]</a:t>
            </a:r>
          </a:p>
          <a:p>
            <a:pPr algn="l"/>
            <a:r>
              <a:rPr lang="tr-TR" sz="2800" b="1" dirty="0"/>
              <a:t>Müdür: </a:t>
            </a:r>
            <a:r>
              <a:rPr lang="tr-TR" sz="2800" dirty="0"/>
              <a:t>[Müdürün Adı ve Unvanı]</a:t>
            </a:r>
          </a:p>
          <a:p>
            <a:pPr algn="l"/>
            <a:r>
              <a:rPr lang="tr-TR" sz="2800" b="1" dirty="0"/>
              <a:t>Personel Sayısı: </a:t>
            </a:r>
            <a:r>
              <a:rPr lang="tr-TR" sz="2800" dirty="0"/>
              <a:t>[Toplam personel sayısı] (Yönetici, uzman, sosyal çalışmacı, destek personeli vb. dağılımı da eklenebilir.)</a:t>
            </a:r>
          </a:p>
        </p:txBody>
      </p:sp>
      <p:sp>
        <p:nvSpPr>
          <p:cNvPr id="5" name="Metin kutusu 4">
            <a:extLst>
              <a:ext uri="{FF2B5EF4-FFF2-40B4-BE49-F238E27FC236}">
                <a16:creationId xmlns:a16="http://schemas.microsoft.com/office/drawing/2014/main" id="{ED69FE2A-9A6C-B778-3276-AEED2DF47B39}"/>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BRİFİNG DOSYASI ÖRNEĞİ</a:t>
            </a:r>
          </a:p>
        </p:txBody>
      </p:sp>
    </p:spTree>
    <p:extLst>
      <p:ext uri="{BB962C8B-B14F-4D97-AF65-F5344CB8AC3E}">
        <p14:creationId xmlns:p14="http://schemas.microsoft.com/office/powerpoint/2010/main" val="62210647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61B1F-5154-D286-7EBE-2D4E18AB3AF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4EFC957-2270-B8FA-5827-7E02F756C6ED}"/>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E27144CA-636F-CC01-BDA4-A88892DB2F30}"/>
              </a:ext>
            </a:extLst>
          </p:cNvPr>
          <p:cNvSpPr>
            <a:spLocks noGrp="1"/>
          </p:cNvSpPr>
          <p:nvPr>
            <p:ph type="subTitle" idx="1"/>
          </p:nvPr>
        </p:nvSpPr>
        <p:spPr>
          <a:xfrm>
            <a:off x="482600" y="889000"/>
            <a:ext cx="11226800" cy="5080000"/>
          </a:xfrm>
        </p:spPr>
        <p:txBody>
          <a:bodyPr>
            <a:noAutofit/>
          </a:bodyPr>
          <a:lstStyle/>
          <a:p>
            <a:pPr algn="l"/>
            <a:r>
              <a:rPr lang="tr-TR" sz="2200" b="1" dirty="0">
                <a:solidFill>
                  <a:srgbClr val="FF0000"/>
                </a:solidFill>
              </a:rPr>
              <a:t> </a:t>
            </a:r>
            <a:r>
              <a:rPr lang="tr-TR" sz="2200" b="1" dirty="0"/>
              <a:t> </a:t>
            </a:r>
            <a:r>
              <a:rPr lang="tr-TR" sz="2000" b="1" dirty="0"/>
              <a:t>2. Genel Durum Analizi </a:t>
            </a:r>
          </a:p>
          <a:p>
            <a:pPr algn="l"/>
            <a:r>
              <a:rPr lang="tr-TR" sz="2000" b="1" dirty="0"/>
              <a:t>Hizmet Alanları: </a:t>
            </a:r>
            <a:r>
              <a:rPr lang="tr-TR" sz="2000" dirty="0"/>
              <a:t>Müdahale edilen temel alanlar (</a:t>
            </a:r>
            <a:r>
              <a:rPr lang="tr-TR" sz="2000" dirty="0" err="1"/>
              <a:t>örn</a:t>
            </a:r>
            <a:r>
              <a:rPr lang="tr-TR" sz="2000" dirty="0"/>
              <a:t>: çocuk hizmetleri, yaşlı ve engelli hizmetleri, kadın ve aile hizmetleri, sosyal yardımlar).</a:t>
            </a:r>
          </a:p>
          <a:p>
            <a:pPr algn="l"/>
            <a:r>
              <a:rPr lang="tr-TR" sz="2000" b="1" dirty="0"/>
              <a:t>Kurumsal Yapı:</a:t>
            </a:r>
            <a:r>
              <a:rPr lang="tr-TR" sz="2000" dirty="0"/>
              <a:t> Hizmet birimleri (</a:t>
            </a:r>
            <a:r>
              <a:rPr lang="tr-TR" sz="2000" dirty="0" err="1"/>
              <a:t>örn</a:t>
            </a:r>
            <a:r>
              <a:rPr lang="tr-TR" sz="2000" dirty="0"/>
              <a:t>: Çocuk Evleri Koordinasyon Merkezi, Huzurevi, SHM), bağlı birimlerin sayısı ve kapasiteleri. </a:t>
            </a:r>
          </a:p>
          <a:p>
            <a:pPr algn="l"/>
            <a:r>
              <a:rPr lang="tr-TR" sz="2000" b="1" dirty="0"/>
              <a:t>Mevcut Faaliyetler:</a:t>
            </a:r>
            <a:r>
              <a:rPr lang="tr-TR" sz="2000" dirty="0"/>
              <a:t> </a:t>
            </a:r>
          </a:p>
          <a:p>
            <a:pPr algn="l"/>
            <a:r>
              <a:rPr lang="tr-TR" sz="2000" b="1" dirty="0"/>
              <a:t>Sosyal ve Ekonomik Destek (SED) Verileri: </a:t>
            </a:r>
            <a:r>
              <a:rPr lang="tr-TR" sz="2000" dirty="0"/>
              <a:t>Destek verilen hane sayısı, toplam ödeme miktarı.</a:t>
            </a:r>
          </a:p>
          <a:p>
            <a:pPr algn="l"/>
            <a:r>
              <a:rPr lang="tr-TR" sz="2000" b="1" dirty="0"/>
              <a:t>Çocuk Hizmetleri: </a:t>
            </a:r>
            <a:r>
              <a:rPr lang="tr-TR" sz="2000" dirty="0"/>
              <a:t>Koruma altına alınan çocuk sayısı, evlat edinme ve koruyucu aile hizmetlerinden yararlanan çocuk sayısı.</a:t>
            </a:r>
          </a:p>
          <a:p>
            <a:pPr algn="l"/>
            <a:r>
              <a:rPr lang="tr-TR" sz="2000" b="1" dirty="0"/>
              <a:t>Engelli ve Yaşlı Hizmetleri: </a:t>
            </a:r>
            <a:r>
              <a:rPr lang="tr-TR" sz="2000" dirty="0"/>
              <a:t>Bakım hizmeti alan engelli ve yaşlı sayısı, evde bakım maaşı alan kişi sayısı.</a:t>
            </a:r>
          </a:p>
          <a:p>
            <a:pPr algn="l"/>
            <a:r>
              <a:rPr lang="tr-TR" sz="2000" b="1" dirty="0"/>
              <a:t>Kadın Hizmetleri: </a:t>
            </a:r>
            <a:r>
              <a:rPr lang="tr-TR" sz="2000" dirty="0"/>
              <a:t>Şiddet Önleme ve İzleme Merkezine (ŞÖNİM) başvuran kadın sayısı, kadın konukevlerindeki doluluk oranları.</a:t>
            </a:r>
          </a:p>
          <a:p>
            <a:pPr algn="l"/>
            <a:r>
              <a:rPr lang="tr-TR" sz="2000" b="1" dirty="0"/>
              <a:t>Sosyal Yardımlar: </a:t>
            </a:r>
            <a:r>
              <a:rPr lang="tr-TR" sz="2000" dirty="0"/>
              <a:t>Dağıtılan temel gıda, yakacak, eğitim yardımları ve yararlanan kişi/aile sayısı.</a:t>
            </a:r>
          </a:p>
          <a:p>
            <a:pPr algn="l"/>
            <a:endParaRPr lang="tr-TR" sz="2800" dirty="0"/>
          </a:p>
        </p:txBody>
      </p:sp>
      <p:sp>
        <p:nvSpPr>
          <p:cNvPr id="5" name="Metin kutusu 4">
            <a:extLst>
              <a:ext uri="{FF2B5EF4-FFF2-40B4-BE49-F238E27FC236}">
                <a16:creationId xmlns:a16="http://schemas.microsoft.com/office/drawing/2014/main" id="{E2B6FDF9-3C06-697F-8599-A2CA878ED7E2}"/>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BRİFİNG DOSYASI ÖRNEĞİ</a:t>
            </a:r>
          </a:p>
        </p:txBody>
      </p:sp>
    </p:spTree>
    <p:extLst>
      <p:ext uri="{BB962C8B-B14F-4D97-AF65-F5344CB8AC3E}">
        <p14:creationId xmlns:p14="http://schemas.microsoft.com/office/powerpoint/2010/main" val="68710678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1D9D-DEA0-E2CA-2600-81C252608BE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15DB08A-D04B-30BB-3750-6FEC130B3DD2}"/>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BB0B45E0-77F1-B0CF-1A5B-5738E2228DDF}"/>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 </a:t>
            </a:r>
            <a:endParaRPr lang="tr-TR" sz="2800" dirty="0"/>
          </a:p>
        </p:txBody>
      </p:sp>
      <p:sp>
        <p:nvSpPr>
          <p:cNvPr id="5" name="Metin kutusu 4">
            <a:extLst>
              <a:ext uri="{FF2B5EF4-FFF2-40B4-BE49-F238E27FC236}">
                <a16:creationId xmlns:a16="http://schemas.microsoft.com/office/drawing/2014/main" id="{FF532ABE-7004-9010-4D48-2AB82BE9F13B}"/>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BRİFİNG DOSYASI ÖRNEĞİ</a:t>
            </a:r>
          </a:p>
        </p:txBody>
      </p:sp>
      <p:sp>
        <p:nvSpPr>
          <p:cNvPr id="6" name="Metin kutusu 5">
            <a:extLst>
              <a:ext uri="{FF2B5EF4-FFF2-40B4-BE49-F238E27FC236}">
                <a16:creationId xmlns:a16="http://schemas.microsoft.com/office/drawing/2014/main" id="{05409F68-41A9-F929-928F-74339CEFCFEC}"/>
              </a:ext>
            </a:extLst>
          </p:cNvPr>
          <p:cNvSpPr txBox="1"/>
          <p:nvPr/>
        </p:nvSpPr>
        <p:spPr>
          <a:xfrm>
            <a:off x="880533" y="938774"/>
            <a:ext cx="9838267" cy="4832092"/>
          </a:xfrm>
          <a:prstGeom prst="rect">
            <a:avLst/>
          </a:prstGeom>
          <a:noFill/>
        </p:spPr>
        <p:txBody>
          <a:bodyPr wrap="square">
            <a:spAutoFit/>
          </a:bodyPr>
          <a:lstStyle/>
          <a:p>
            <a:r>
              <a:rPr lang="tr-TR" sz="2800" b="1" dirty="0"/>
              <a:t>3. Başarılar ve İstatistikler Önemli Projeler: </a:t>
            </a:r>
          </a:p>
          <a:p>
            <a:r>
              <a:rPr lang="tr-TR" sz="2800" b="1" dirty="0"/>
              <a:t>Son bir yılda tamamlanan veya devam eden başarılı projeler </a:t>
            </a:r>
            <a:r>
              <a:rPr lang="tr-TR" sz="2800" dirty="0"/>
              <a:t>(</a:t>
            </a:r>
            <a:r>
              <a:rPr lang="tr-TR" sz="2800" dirty="0" err="1"/>
              <a:t>örn</a:t>
            </a:r>
            <a:r>
              <a:rPr lang="tr-TR" sz="2800" dirty="0"/>
              <a:t>: "Geleceğe Umutla Bakıyorum" projesi).</a:t>
            </a:r>
          </a:p>
          <a:p>
            <a:r>
              <a:rPr lang="tr-TR" sz="2800" b="1" dirty="0"/>
              <a:t>İstatistiksel Veriler:</a:t>
            </a:r>
          </a:p>
          <a:p>
            <a:r>
              <a:rPr lang="tr-TR" sz="2800" b="1" dirty="0"/>
              <a:t>Grafik: </a:t>
            </a:r>
            <a:r>
              <a:rPr lang="tr-TR" sz="2800" dirty="0"/>
              <a:t>Yıllara göre sosyal yardım artışı. </a:t>
            </a:r>
          </a:p>
          <a:p>
            <a:r>
              <a:rPr lang="tr-TR" sz="2800" b="1" dirty="0"/>
              <a:t>Tablo: </a:t>
            </a:r>
            <a:r>
              <a:rPr lang="tr-TR" sz="2800" dirty="0"/>
              <a:t>Son 6 ayda birimlere yapılan başvuru sayıları ve sonuçları.</a:t>
            </a:r>
          </a:p>
          <a:p>
            <a:r>
              <a:rPr lang="tr-TR" sz="2800" b="1" dirty="0"/>
              <a:t>Görsel:</a:t>
            </a:r>
            <a:r>
              <a:rPr lang="tr-TR" sz="2800" dirty="0"/>
              <a:t> Gerçekleştirilen saha ziyaretlerinden veya etkinliklerden örnek fotoğraflar.</a:t>
            </a:r>
          </a:p>
          <a:p>
            <a:r>
              <a:rPr lang="tr-TR" sz="2800" b="1" dirty="0"/>
              <a:t>Kamuoyu Yansımaları: </a:t>
            </a:r>
            <a:r>
              <a:rPr lang="tr-TR" sz="2800" dirty="0"/>
              <a:t>Basın bültenleri, yerel haberlerde yer alan olumlu gelişmeler veya takdir belgeleri.</a:t>
            </a:r>
          </a:p>
        </p:txBody>
      </p:sp>
    </p:spTree>
    <p:extLst>
      <p:ext uri="{BB962C8B-B14F-4D97-AF65-F5344CB8AC3E}">
        <p14:creationId xmlns:p14="http://schemas.microsoft.com/office/powerpoint/2010/main" val="121273656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B163E-54EB-0300-CA60-950B6494FA4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7B02FA5-8783-0AF3-CAD0-54701445F1A7}"/>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AA2BAA08-0457-AB30-064B-990F305DA7D2}"/>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 </a:t>
            </a:r>
            <a:endParaRPr lang="tr-TR" sz="2800" dirty="0"/>
          </a:p>
        </p:txBody>
      </p:sp>
      <p:sp>
        <p:nvSpPr>
          <p:cNvPr id="5" name="Metin kutusu 4">
            <a:extLst>
              <a:ext uri="{FF2B5EF4-FFF2-40B4-BE49-F238E27FC236}">
                <a16:creationId xmlns:a16="http://schemas.microsoft.com/office/drawing/2014/main" id="{93A80CC9-773D-7EFA-38F0-D5E393840996}"/>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BRİFİNG DOSYASI ÖRNEĞİ</a:t>
            </a:r>
          </a:p>
        </p:txBody>
      </p:sp>
      <p:sp>
        <p:nvSpPr>
          <p:cNvPr id="6" name="Metin kutusu 5">
            <a:extLst>
              <a:ext uri="{FF2B5EF4-FFF2-40B4-BE49-F238E27FC236}">
                <a16:creationId xmlns:a16="http://schemas.microsoft.com/office/drawing/2014/main" id="{518786D1-9C5F-0A53-9F9C-594B3AE2DB1E}"/>
              </a:ext>
            </a:extLst>
          </p:cNvPr>
          <p:cNvSpPr txBox="1"/>
          <p:nvPr/>
        </p:nvSpPr>
        <p:spPr>
          <a:xfrm>
            <a:off x="880533" y="938774"/>
            <a:ext cx="9736667" cy="4832092"/>
          </a:xfrm>
          <a:prstGeom prst="rect">
            <a:avLst/>
          </a:prstGeom>
          <a:noFill/>
        </p:spPr>
        <p:txBody>
          <a:bodyPr wrap="square">
            <a:spAutoFit/>
          </a:bodyPr>
          <a:lstStyle/>
          <a:p>
            <a:r>
              <a:rPr lang="tr-TR" sz="2800" b="1" dirty="0"/>
              <a:t>4. Sorunlar ve Çözüm Önerileri Temel Sorunlar:</a:t>
            </a:r>
          </a:p>
          <a:p>
            <a:r>
              <a:rPr lang="tr-TR" sz="2800" dirty="0"/>
              <a:t>Personel eksikliği veya yetersizliği.</a:t>
            </a:r>
          </a:p>
          <a:p>
            <a:r>
              <a:rPr lang="tr-TR" sz="2800" dirty="0"/>
              <a:t>Mevcut bütçenin yetersiz kalması.</a:t>
            </a:r>
          </a:p>
          <a:p>
            <a:r>
              <a:rPr lang="tr-TR" sz="2800" dirty="0"/>
              <a:t>Başvuru sayısındaki artışa bağlı olarak hizmet kapasitesinin zorlanması.</a:t>
            </a:r>
          </a:p>
          <a:p>
            <a:r>
              <a:rPr lang="tr-TR" sz="2800" dirty="0"/>
              <a:t>Bina, araç veya teknolojik altyapı eksiklikleri.</a:t>
            </a:r>
          </a:p>
          <a:p>
            <a:r>
              <a:rPr lang="tr-TR" sz="2800" b="1" dirty="0"/>
              <a:t>Çözüm Önerileri:</a:t>
            </a:r>
          </a:p>
          <a:p>
            <a:r>
              <a:rPr lang="tr-TR" sz="2800" dirty="0"/>
              <a:t>Personel alımı için talep. </a:t>
            </a:r>
          </a:p>
          <a:p>
            <a:r>
              <a:rPr lang="tr-TR" sz="2800" dirty="0"/>
              <a:t>Ek bütçe talebi için gerekçelendirme.</a:t>
            </a:r>
          </a:p>
          <a:p>
            <a:r>
              <a:rPr lang="tr-TR" sz="2800" dirty="0"/>
              <a:t>Başvuru süreçlerinin dijitalleştirilmesi veya hızlandırılması. Yeni hizmet binası veya araç temini talebi.</a:t>
            </a:r>
          </a:p>
        </p:txBody>
      </p:sp>
    </p:spTree>
    <p:extLst>
      <p:ext uri="{BB962C8B-B14F-4D97-AF65-F5344CB8AC3E}">
        <p14:creationId xmlns:p14="http://schemas.microsoft.com/office/powerpoint/2010/main" val="406753301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11AF2-FDD0-7B5A-F7E5-56A6898C1E5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30984D6-BBF4-D8F1-C31E-014978899383}"/>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CC16E7F4-B9F7-801A-744F-56393DE2AADF}"/>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 </a:t>
            </a:r>
            <a:endParaRPr lang="tr-TR" sz="2800" dirty="0"/>
          </a:p>
        </p:txBody>
      </p:sp>
      <p:sp>
        <p:nvSpPr>
          <p:cNvPr id="5" name="Metin kutusu 4">
            <a:extLst>
              <a:ext uri="{FF2B5EF4-FFF2-40B4-BE49-F238E27FC236}">
                <a16:creationId xmlns:a16="http://schemas.microsoft.com/office/drawing/2014/main" id="{437DA69F-A30A-0CFE-EB2A-DF94EB0D2AEE}"/>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BRİFİNG DOSYASI ÖRNEĞİ</a:t>
            </a:r>
          </a:p>
        </p:txBody>
      </p:sp>
      <p:sp>
        <p:nvSpPr>
          <p:cNvPr id="6" name="Metin kutusu 5">
            <a:extLst>
              <a:ext uri="{FF2B5EF4-FFF2-40B4-BE49-F238E27FC236}">
                <a16:creationId xmlns:a16="http://schemas.microsoft.com/office/drawing/2014/main" id="{630E1CCB-5796-1DC1-03B9-DEA5800893FE}"/>
              </a:ext>
            </a:extLst>
          </p:cNvPr>
          <p:cNvSpPr txBox="1"/>
          <p:nvPr/>
        </p:nvSpPr>
        <p:spPr>
          <a:xfrm>
            <a:off x="880533" y="999068"/>
            <a:ext cx="9838267" cy="4401205"/>
          </a:xfrm>
          <a:prstGeom prst="rect">
            <a:avLst/>
          </a:prstGeom>
          <a:noFill/>
        </p:spPr>
        <p:txBody>
          <a:bodyPr wrap="square">
            <a:spAutoFit/>
          </a:bodyPr>
          <a:lstStyle/>
          <a:p>
            <a:r>
              <a:rPr lang="tr-TR" sz="2800" b="1" dirty="0"/>
              <a:t>5. Gelecek Planları ve Hedefler </a:t>
            </a:r>
          </a:p>
          <a:p>
            <a:r>
              <a:rPr lang="tr-TR" sz="2800" b="1" dirty="0"/>
              <a:t>Kısa Vadeli Hedefler (6 ay):</a:t>
            </a:r>
            <a:r>
              <a:rPr lang="tr-TR" sz="2800" dirty="0"/>
              <a:t>[Örnek: Evde bakım hizmetlerinin kapsamını %20 genişletmek.][Örnek: Yeni bir sosyal hizmet merkezi açılışı.]</a:t>
            </a:r>
          </a:p>
          <a:p>
            <a:r>
              <a:rPr lang="tr-TR" sz="2800" b="1" dirty="0"/>
              <a:t>Uzun Vadeli Stratejiler (2-3 yıl):</a:t>
            </a:r>
            <a:r>
              <a:rPr lang="tr-TR" sz="2800" dirty="0"/>
              <a:t>[Örnek: İl genelinde tüm mahalleleri kapsayacak bir gönüllü ağını kurmak.][Örnek: Çocuk koruma sistemini daha etkin hale getirecek yeni bir yazılım geliştirmek.]</a:t>
            </a:r>
          </a:p>
          <a:p>
            <a:r>
              <a:rPr lang="tr-TR" sz="2800" b="1" dirty="0"/>
              <a:t>Eylem Planı:</a:t>
            </a:r>
            <a:r>
              <a:rPr lang="tr-TR" sz="2800" dirty="0"/>
              <a:t> Hedeflere ulaşmak için atılacak somut adımlar ve bunların sorumlu birimleri ve tamamlanma tarihleri.</a:t>
            </a:r>
          </a:p>
        </p:txBody>
      </p:sp>
    </p:spTree>
    <p:extLst>
      <p:ext uri="{BB962C8B-B14F-4D97-AF65-F5344CB8AC3E}">
        <p14:creationId xmlns:p14="http://schemas.microsoft.com/office/powerpoint/2010/main" val="115678808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9EBC3-33BE-C92B-D7C2-015A10E6FFC8}"/>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37158705-564F-4430-DDDF-975D83E5FAB5}"/>
              </a:ext>
            </a:extLst>
          </p:cNvPr>
          <p:cNvSpPr txBox="1"/>
          <p:nvPr/>
        </p:nvSpPr>
        <p:spPr>
          <a:xfrm>
            <a:off x="643467" y="314867"/>
            <a:ext cx="11209866" cy="769441"/>
          </a:xfrm>
          <a:prstGeom prst="rect">
            <a:avLst/>
          </a:prstGeom>
          <a:noFill/>
        </p:spPr>
        <p:txBody>
          <a:bodyPr wrap="square">
            <a:spAutoFit/>
          </a:bodyPr>
          <a:lstStyle/>
          <a:p>
            <a:r>
              <a:rPr lang="tr-TR" sz="4400" dirty="0">
                <a:solidFill>
                  <a:srgbClr val="FF0000"/>
                </a:solidFill>
              </a:rPr>
              <a:t>KAYNAĞIN TAŞIMASI GEREKEN ÖZELLİKLER</a:t>
            </a:r>
          </a:p>
        </p:txBody>
      </p:sp>
      <p:sp>
        <p:nvSpPr>
          <p:cNvPr id="5" name="Metin kutusu 4">
            <a:extLst>
              <a:ext uri="{FF2B5EF4-FFF2-40B4-BE49-F238E27FC236}">
                <a16:creationId xmlns:a16="http://schemas.microsoft.com/office/drawing/2014/main" id="{744C6342-423A-33B9-F559-AA751A479CB3}"/>
              </a:ext>
            </a:extLst>
          </p:cNvPr>
          <p:cNvSpPr txBox="1"/>
          <p:nvPr/>
        </p:nvSpPr>
        <p:spPr>
          <a:xfrm>
            <a:off x="948267" y="1084308"/>
            <a:ext cx="10143066" cy="4955203"/>
          </a:xfrm>
          <a:prstGeom prst="rect">
            <a:avLst/>
          </a:prstGeom>
          <a:noFill/>
        </p:spPr>
        <p:txBody>
          <a:bodyPr wrap="square">
            <a:spAutoFit/>
          </a:bodyPr>
          <a:lstStyle/>
          <a:p>
            <a:pPr marL="457200" indent="-457200">
              <a:buFont typeface="Wingdings" panose="05000000000000000000" pitchFamily="2" charset="2"/>
              <a:buChar char="Ø"/>
            </a:pPr>
            <a:r>
              <a:rPr lang="tr-TR" sz="3200" b="1" i="1" dirty="0">
                <a:solidFill>
                  <a:srgbClr val="FF0000"/>
                </a:solidFill>
              </a:rPr>
              <a:t>Kaynak rolüne uygun davranmalıdır: </a:t>
            </a:r>
          </a:p>
          <a:p>
            <a:r>
              <a:rPr lang="tr-TR" sz="2800" i="1" dirty="0"/>
              <a:t>Kaynak sahip olduğu statü ve role uygun mesaj kodlamalıdır. Eğer </a:t>
            </a:r>
            <a:r>
              <a:rPr lang="tr-TR" sz="2800" b="1" i="1" dirty="0"/>
              <a:t>kaynağın kodladığı mesaj, sahip olduğu role uygun değilse</a:t>
            </a:r>
            <a:r>
              <a:rPr lang="tr-TR" sz="2800" i="1" dirty="0"/>
              <a:t>, bu mesaj alıcıda hiç etki yaratmaz ya da olumsuz etki yaratır.</a:t>
            </a:r>
          </a:p>
          <a:p>
            <a:pPr marL="457200" indent="-457200">
              <a:buFont typeface="Wingdings" panose="05000000000000000000" pitchFamily="2" charset="2"/>
              <a:buChar char="Ø"/>
            </a:pPr>
            <a:r>
              <a:rPr lang="tr-TR" sz="3200" b="1" i="1" dirty="0">
                <a:solidFill>
                  <a:srgbClr val="FF0000"/>
                </a:solidFill>
              </a:rPr>
              <a:t>Kaynak alıcı (alıcılar) tarafından tanınmalıdır: </a:t>
            </a:r>
          </a:p>
          <a:p>
            <a:r>
              <a:rPr lang="tr-TR" sz="2800" i="1" dirty="0"/>
              <a:t>Alıcılar kendilerine bir mesaj geldiğinde, bu mesajı gönderen kaynağı tanımak isterler.</a:t>
            </a:r>
          </a:p>
          <a:p>
            <a:r>
              <a:rPr lang="tr-TR" sz="2800" i="1" dirty="0"/>
              <a:t>Alıcı </a:t>
            </a:r>
            <a:r>
              <a:rPr lang="tr-TR" sz="2800" b="1" i="1" dirty="0"/>
              <a:t>kaynağı yakın tanıyor ve kaynak hakkında olumlu duygulara sahipse, mesaj alıcı üzerinde gerekli etkiyi </a:t>
            </a:r>
            <a:r>
              <a:rPr lang="tr-TR" sz="2800" i="1" dirty="0"/>
              <a:t>oluşturur. Eğer, alıcılar kaynağı tanımıyor ya da olumsuz yönlerini biliyor ise, etkin bir iletişimin gerçekleşmesi zorlaşır. </a:t>
            </a:r>
            <a:endParaRPr lang="tr-TR" sz="3200" i="1" dirty="0"/>
          </a:p>
        </p:txBody>
      </p:sp>
      <p:sp>
        <p:nvSpPr>
          <p:cNvPr id="2" name="Veri Yer Tutucusu 1">
            <a:extLst>
              <a:ext uri="{FF2B5EF4-FFF2-40B4-BE49-F238E27FC236}">
                <a16:creationId xmlns:a16="http://schemas.microsoft.com/office/drawing/2014/main" id="{368B07D3-816C-1897-077F-1BBF5252DBB7}"/>
              </a:ext>
            </a:extLst>
          </p:cNvPr>
          <p:cNvSpPr>
            <a:spLocks noGrp="1"/>
          </p:cNvSpPr>
          <p:nvPr>
            <p:ph type="dt" sz="half" idx="10"/>
          </p:nvPr>
        </p:nvSpPr>
        <p:spPr/>
        <p:txBody>
          <a:bodyPr/>
          <a:lstStyle/>
          <a:p>
            <a:fld id="{BEEE948E-AE17-4826-A533-D71D6BCC2F06}" type="datetime8">
              <a:rPr lang="tr-TR" smtClean="0"/>
              <a:t>4.09.2025 23:10</a:t>
            </a:fld>
            <a:endParaRPr lang="tr-TR"/>
          </a:p>
        </p:txBody>
      </p:sp>
      <p:sp>
        <p:nvSpPr>
          <p:cNvPr id="4" name="Alt Bilgi Yer Tutucusu 3">
            <a:extLst>
              <a:ext uri="{FF2B5EF4-FFF2-40B4-BE49-F238E27FC236}">
                <a16:creationId xmlns:a16="http://schemas.microsoft.com/office/drawing/2014/main" id="{C1953200-D164-03DE-4015-A4C3C02D3E76}"/>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B0F458F9-2C46-EA98-B4BE-1F5088653AEA}"/>
              </a:ext>
            </a:extLst>
          </p:cNvPr>
          <p:cNvSpPr>
            <a:spLocks noGrp="1"/>
          </p:cNvSpPr>
          <p:nvPr>
            <p:ph type="sldNum" sz="quarter" idx="12"/>
          </p:nvPr>
        </p:nvSpPr>
        <p:spPr/>
        <p:txBody>
          <a:bodyPr/>
          <a:lstStyle/>
          <a:p>
            <a:fld id="{86FC53E8-F9E2-49AE-8415-908AA8E3E97C}" type="slidenum">
              <a:rPr lang="tr-TR" smtClean="0"/>
              <a:t>17</a:t>
            </a:fld>
            <a:endParaRPr lang="tr-TR"/>
          </a:p>
        </p:txBody>
      </p:sp>
    </p:spTree>
    <p:extLst>
      <p:ext uri="{BB962C8B-B14F-4D97-AF65-F5344CB8AC3E}">
        <p14:creationId xmlns:p14="http://schemas.microsoft.com/office/powerpoint/2010/main" val="63204396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03611-98D8-5BE1-25A8-8D0792F63DA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DC40BAF-EFD8-35BD-35D2-5AA3293DCF1D}"/>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BF003C08-14C3-5C29-C87B-628D02EFE392}"/>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 </a:t>
            </a:r>
            <a:endParaRPr lang="tr-TR" sz="2800" dirty="0"/>
          </a:p>
        </p:txBody>
      </p:sp>
      <p:sp>
        <p:nvSpPr>
          <p:cNvPr id="5" name="Metin kutusu 4">
            <a:extLst>
              <a:ext uri="{FF2B5EF4-FFF2-40B4-BE49-F238E27FC236}">
                <a16:creationId xmlns:a16="http://schemas.microsoft.com/office/drawing/2014/main" id="{38DE3C3C-6DCB-4FFF-9B16-E512AC2D3C42}"/>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TANITIM BROŞÜRÜ</a:t>
            </a:r>
          </a:p>
        </p:txBody>
      </p:sp>
      <p:sp>
        <p:nvSpPr>
          <p:cNvPr id="6" name="Metin kutusu 5">
            <a:extLst>
              <a:ext uri="{FF2B5EF4-FFF2-40B4-BE49-F238E27FC236}">
                <a16:creationId xmlns:a16="http://schemas.microsoft.com/office/drawing/2014/main" id="{3CBAA22B-0934-8B59-940F-D6B4756F5E40}"/>
              </a:ext>
            </a:extLst>
          </p:cNvPr>
          <p:cNvSpPr txBox="1"/>
          <p:nvPr/>
        </p:nvSpPr>
        <p:spPr>
          <a:xfrm>
            <a:off x="880533" y="999068"/>
            <a:ext cx="9838267" cy="3046988"/>
          </a:xfrm>
          <a:prstGeom prst="rect">
            <a:avLst/>
          </a:prstGeom>
          <a:noFill/>
        </p:spPr>
        <p:txBody>
          <a:bodyPr wrap="square">
            <a:spAutoFit/>
          </a:bodyPr>
          <a:lstStyle/>
          <a:p>
            <a:r>
              <a:rPr lang="tr-TR" sz="3200" b="1" dirty="0"/>
              <a:t>Tanıtım Broşürü:</a:t>
            </a:r>
          </a:p>
          <a:p>
            <a:r>
              <a:rPr lang="tr-TR" sz="3200" dirty="0"/>
              <a:t>Bir ürün, hizmet, etkinlik veya organizasyon hakkında bilgi vermek amacıyla hazırlanan basılı veya dijital bir materyaldir. Genellikle katlanabilir bir tasarıma sahiptir ve potansiyel müşterilere, ziyaretçilere veya hedef kitleye kısa ve öz bilgiler sunar.</a:t>
            </a:r>
          </a:p>
        </p:txBody>
      </p:sp>
    </p:spTree>
    <p:extLst>
      <p:ext uri="{BB962C8B-B14F-4D97-AF65-F5344CB8AC3E}">
        <p14:creationId xmlns:p14="http://schemas.microsoft.com/office/powerpoint/2010/main" val="386283037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A34C6-A65D-96BF-D037-C92FEAC214D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24BB07A-117D-378A-D5EB-C79F6DD6FCFD}"/>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71D63244-4137-7F0C-D7FC-208EC48BB227}"/>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 </a:t>
            </a:r>
            <a:endParaRPr lang="tr-TR" sz="2800" dirty="0"/>
          </a:p>
        </p:txBody>
      </p:sp>
      <p:sp>
        <p:nvSpPr>
          <p:cNvPr id="5" name="Metin kutusu 4">
            <a:extLst>
              <a:ext uri="{FF2B5EF4-FFF2-40B4-BE49-F238E27FC236}">
                <a16:creationId xmlns:a16="http://schemas.microsoft.com/office/drawing/2014/main" id="{5A245FB3-E84B-E344-CF57-40D9C7A7E26B}"/>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TANITIM BROŞÜRÜ</a:t>
            </a:r>
          </a:p>
        </p:txBody>
      </p:sp>
      <p:sp>
        <p:nvSpPr>
          <p:cNvPr id="6" name="Metin kutusu 5">
            <a:extLst>
              <a:ext uri="{FF2B5EF4-FFF2-40B4-BE49-F238E27FC236}">
                <a16:creationId xmlns:a16="http://schemas.microsoft.com/office/drawing/2014/main" id="{22CDAFE7-6114-A0CA-F7CB-B20FE7FBD715}"/>
              </a:ext>
            </a:extLst>
          </p:cNvPr>
          <p:cNvSpPr txBox="1"/>
          <p:nvPr/>
        </p:nvSpPr>
        <p:spPr>
          <a:xfrm>
            <a:off x="880533" y="999068"/>
            <a:ext cx="9838267" cy="4247317"/>
          </a:xfrm>
          <a:prstGeom prst="rect">
            <a:avLst/>
          </a:prstGeom>
          <a:noFill/>
        </p:spPr>
        <p:txBody>
          <a:bodyPr wrap="square">
            <a:spAutoFit/>
          </a:bodyPr>
          <a:lstStyle/>
          <a:p>
            <a:r>
              <a:rPr lang="tr-TR" sz="3000" b="1" dirty="0"/>
              <a:t>Bilgilendirici İçerik:</a:t>
            </a:r>
            <a:r>
              <a:rPr lang="tr-TR" sz="3000" dirty="0"/>
              <a:t> Broşür, tanıtılan konuyla ilgili temel bilgileri (ürün özellikleri, hizmetler, iletişim bilgileri, vb.) içerir.</a:t>
            </a:r>
          </a:p>
          <a:p>
            <a:r>
              <a:rPr lang="tr-TR" sz="3000" b="1" dirty="0"/>
              <a:t>Görsel Tasarım: </a:t>
            </a:r>
            <a:r>
              <a:rPr lang="tr-TR" sz="3000" dirty="0"/>
              <a:t>Genellikle dikkat çekici görseller, grafikler ve renkler kullanılır. Etkili bir tasarım, broşürün okunabilirliğini ve çekiciliğini artırır.</a:t>
            </a:r>
          </a:p>
          <a:p>
            <a:r>
              <a:rPr lang="tr-TR" sz="3000" b="1" dirty="0"/>
              <a:t>Katlanabilir Yapı:</a:t>
            </a:r>
            <a:r>
              <a:rPr lang="tr-TR" sz="3000" dirty="0"/>
              <a:t> En yaygın broşür türleri ikiye, üçe veya dörde katlanabilir. Bu yapı, bilgileri bölümlere ayırmayı ve kolayca taşınabilir bir format sunmayı sağlar. </a:t>
            </a:r>
          </a:p>
        </p:txBody>
      </p:sp>
    </p:spTree>
    <p:extLst>
      <p:ext uri="{BB962C8B-B14F-4D97-AF65-F5344CB8AC3E}">
        <p14:creationId xmlns:p14="http://schemas.microsoft.com/office/powerpoint/2010/main" val="211629666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BB3B1-4CA6-84E5-713D-5BEB5710C00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8FCF67B-97EB-56DE-1AE8-40D134CDA02C}"/>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D937C51D-724C-9A6C-7BDC-26FE0FC2E3C1}"/>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 </a:t>
            </a:r>
            <a:endParaRPr lang="tr-TR" sz="2800" dirty="0"/>
          </a:p>
        </p:txBody>
      </p:sp>
      <p:sp>
        <p:nvSpPr>
          <p:cNvPr id="5" name="Metin kutusu 4">
            <a:extLst>
              <a:ext uri="{FF2B5EF4-FFF2-40B4-BE49-F238E27FC236}">
                <a16:creationId xmlns:a16="http://schemas.microsoft.com/office/drawing/2014/main" id="{5D871DD9-8EC7-3BB7-A3BF-56371BEFAEF8}"/>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TANITIM BROŞÜRÜ ÖRNEĞİ</a:t>
            </a:r>
          </a:p>
        </p:txBody>
      </p:sp>
      <p:sp>
        <p:nvSpPr>
          <p:cNvPr id="6" name="Metin kutusu 5">
            <a:extLst>
              <a:ext uri="{FF2B5EF4-FFF2-40B4-BE49-F238E27FC236}">
                <a16:creationId xmlns:a16="http://schemas.microsoft.com/office/drawing/2014/main" id="{E15A102A-A272-375C-C34C-F294D18D55F4}"/>
              </a:ext>
            </a:extLst>
          </p:cNvPr>
          <p:cNvSpPr txBox="1"/>
          <p:nvPr/>
        </p:nvSpPr>
        <p:spPr>
          <a:xfrm>
            <a:off x="880533" y="999068"/>
            <a:ext cx="10430934" cy="4708981"/>
          </a:xfrm>
          <a:prstGeom prst="rect">
            <a:avLst/>
          </a:prstGeom>
          <a:noFill/>
        </p:spPr>
        <p:txBody>
          <a:bodyPr wrap="square">
            <a:spAutoFit/>
          </a:bodyPr>
          <a:lstStyle/>
          <a:p>
            <a:r>
              <a:rPr lang="tr-TR" sz="3000" b="1" dirty="0"/>
              <a:t>Broşür Örneği: </a:t>
            </a:r>
            <a:r>
              <a:rPr lang="tr-TR" sz="3000" dirty="0"/>
              <a:t>Aile Danışmanlığı Hizmetleri</a:t>
            </a:r>
          </a:p>
          <a:p>
            <a:r>
              <a:rPr lang="tr-TR" sz="3000" dirty="0"/>
              <a:t>Bu broşür, aile içi ilişkileri güçlendirmek ve yaşanan sorunlara çözüm bulmak isteyen aileler için hazırlanmıştır.</a:t>
            </a:r>
          </a:p>
          <a:p>
            <a:r>
              <a:rPr lang="tr-TR" sz="3000" dirty="0">
                <a:solidFill>
                  <a:srgbClr val="FF0000"/>
                </a:solidFill>
              </a:rPr>
              <a:t>Ön Yüz:</a:t>
            </a:r>
          </a:p>
          <a:p>
            <a:r>
              <a:rPr lang="tr-TR" sz="3000" b="1" dirty="0"/>
              <a:t>Başlık:</a:t>
            </a:r>
            <a:r>
              <a:rPr lang="tr-TR" sz="3000" dirty="0"/>
              <a:t> Aile Bağlarınızı Güçlendirin</a:t>
            </a:r>
          </a:p>
          <a:p>
            <a:r>
              <a:rPr lang="tr-TR" sz="3000" b="1" dirty="0"/>
              <a:t>Alt Başlık: </a:t>
            </a:r>
            <a:r>
              <a:rPr lang="tr-TR" sz="3000" dirty="0"/>
              <a:t>Aile Danışmanlığı Hizmetleri</a:t>
            </a:r>
          </a:p>
          <a:p>
            <a:r>
              <a:rPr lang="tr-TR" sz="3000" b="1" dirty="0"/>
              <a:t>Görsel:</a:t>
            </a:r>
            <a:r>
              <a:rPr lang="tr-TR" sz="3000" dirty="0"/>
              <a:t> Gülen bir aile fotoğrafı veya birbirine sarılan aile bireyleri.</a:t>
            </a:r>
          </a:p>
          <a:p>
            <a:r>
              <a:rPr lang="tr-TR" sz="3000" b="1" dirty="0"/>
              <a:t>Logo: </a:t>
            </a:r>
            <a:r>
              <a:rPr lang="tr-TR" sz="3000" dirty="0"/>
              <a:t>Aile ve Sosyal Hizmetler Bakanlığı logosu.</a:t>
            </a:r>
          </a:p>
          <a:p>
            <a:r>
              <a:rPr lang="tr-TR" sz="3000" dirty="0"/>
              <a:t> </a:t>
            </a:r>
          </a:p>
        </p:txBody>
      </p:sp>
    </p:spTree>
    <p:extLst>
      <p:ext uri="{BB962C8B-B14F-4D97-AF65-F5344CB8AC3E}">
        <p14:creationId xmlns:p14="http://schemas.microsoft.com/office/powerpoint/2010/main" val="67671343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FD82A-E66F-7375-2075-C055A1D7BBC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31654E-300D-2F2C-E668-D13CB6C8AC38}"/>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530F9B8A-83AC-65ED-4132-7B001736F8C0}"/>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 </a:t>
            </a:r>
            <a:endParaRPr lang="tr-TR" sz="2800" dirty="0"/>
          </a:p>
        </p:txBody>
      </p:sp>
      <p:sp>
        <p:nvSpPr>
          <p:cNvPr id="5" name="Metin kutusu 4">
            <a:extLst>
              <a:ext uri="{FF2B5EF4-FFF2-40B4-BE49-F238E27FC236}">
                <a16:creationId xmlns:a16="http://schemas.microsoft.com/office/drawing/2014/main" id="{852B0691-CD1B-DDF0-1D22-F6AB576397D4}"/>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TANITIM BROŞÜRÜ ÖRNEĞİ</a:t>
            </a:r>
          </a:p>
        </p:txBody>
      </p:sp>
      <p:sp>
        <p:nvSpPr>
          <p:cNvPr id="6" name="Metin kutusu 5">
            <a:extLst>
              <a:ext uri="{FF2B5EF4-FFF2-40B4-BE49-F238E27FC236}">
                <a16:creationId xmlns:a16="http://schemas.microsoft.com/office/drawing/2014/main" id="{923D33F2-AB83-9029-E7AA-C8A4B1266853}"/>
              </a:ext>
            </a:extLst>
          </p:cNvPr>
          <p:cNvSpPr txBox="1"/>
          <p:nvPr/>
        </p:nvSpPr>
        <p:spPr>
          <a:xfrm>
            <a:off x="880533" y="999068"/>
            <a:ext cx="9838267" cy="4708981"/>
          </a:xfrm>
          <a:prstGeom prst="rect">
            <a:avLst/>
          </a:prstGeom>
          <a:noFill/>
        </p:spPr>
        <p:txBody>
          <a:bodyPr wrap="square">
            <a:spAutoFit/>
          </a:bodyPr>
          <a:lstStyle/>
          <a:p>
            <a:r>
              <a:rPr lang="tr-TR" sz="3000" dirty="0">
                <a:solidFill>
                  <a:srgbClr val="FF0000"/>
                </a:solidFill>
              </a:rPr>
              <a:t>İç Sayfa (Broşür Açıldığında):</a:t>
            </a:r>
          </a:p>
          <a:p>
            <a:r>
              <a:rPr lang="tr-TR" sz="3000" b="1" dirty="0"/>
              <a:t>Aile Danışmanlığı Nedir?: </a:t>
            </a:r>
            <a:r>
              <a:rPr lang="tr-TR" sz="3000" dirty="0"/>
              <a:t>Aile içi iletişimi, dayanışmayı ve uyumu artırmayı amaçlayan profesyonel bir destek hizmetidir.</a:t>
            </a:r>
          </a:p>
          <a:p>
            <a:r>
              <a:rPr lang="tr-TR" sz="3000" dirty="0"/>
              <a:t>Aile bireylerinin yaşadığı sorunları anlamalarına ve çözüm yolları bulmalarına yardımcı olur.</a:t>
            </a:r>
          </a:p>
          <a:p>
            <a:r>
              <a:rPr lang="tr-TR" sz="3000" b="1" dirty="0"/>
              <a:t>Hangi Konularda Destek Alabilirsiniz?:</a:t>
            </a:r>
            <a:r>
              <a:rPr lang="tr-TR" sz="3000" dirty="0"/>
              <a:t>İletişim Sorunları: Yanlış anlaşılmalar ve çatışmalar. </a:t>
            </a:r>
          </a:p>
          <a:p>
            <a:r>
              <a:rPr lang="tr-TR" sz="3000" dirty="0"/>
              <a:t>Boşanma Süreci: Boşanma öncesi ve sonrası destek.</a:t>
            </a:r>
          </a:p>
          <a:p>
            <a:r>
              <a:rPr lang="tr-TR" sz="3000" dirty="0"/>
              <a:t> </a:t>
            </a:r>
          </a:p>
        </p:txBody>
      </p:sp>
    </p:spTree>
    <p:extLst>
      <p:ext uri="{BB962C8B-B14F-4D97-AF65-F5344CB8AC3E}">
        <p14:creationId xmlns:p14="http://schemas.microsoft.com/office/powerpoint/2010/main" val="117927246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DDA87-954B-C351-FB69-6C4DA419582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9CF65E1-6EB4-A87C-A69E-E8D2DD317251}"/>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11BADB72-434F-16F1-C1E9-5330A722ABDB}"/>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 </a:t>
            </a:r>
            <a:endParaRPr lang="tr-TR" sz="2800" dirty="0"/>
          </a:p>
        </p:txBody>
      </p:sp>
      <p:sp>
        <p:nvSpPr>
          <p:cNvPr id="5" name="Metin kutusu 4">
            <a:extLst>
              <a:ext uri="{FF2B5EF4-FFF2-40B4-BE49-F238E27FC236}">
                <a16:creationId xmlns:a16="http://schemas.microsoft.com/office/drawing/2014/main" id="{FCEDF1DB-EE7E-8C82-0575-B0B42B6AECC0}"/>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TANITIM BROŞÜRÜ ÖRNEĞİ</a:t>
            </a:r>
          </a:p>
        </p:txBody>
      </p:sp>
      <p:sp>
        <p:nvSpPr>
          <p:cNvPr id="6" name="Metin kutusu 5">
            <a:extLst>
              <a:ext uri="{FF2B5EF4-FFF2-40B4-BE49-F238E27FC236}">
                <a16:creationId xmlns:a16="http://schemas.microsoft.com/office/drawing/2014/main" id="{30B35426-0BA3-6BE6-BC78-F146D60E192D}"/>
              </a:ext>
            </a:extLst>
          </p:cNvPr>
          <p:cNvSpPr txBox="1"/>
          <p:nvPr/>
        </p:nvSpPr>
        <p:spPr>
          <a:xfrm>
            <a:off x="880533" y="999068"/>
            <a:ext cx="9838267" cy="4708981"/>
          </a:xfrm>
          <a:prstGeom prst="rect">
            <a:avLst/>
          </a:prstGeom>
          <a:noFill/>
        </p:spPr>
        <p:txBody>
          <a:bodyPr wrap="square">
            <a:spAutoFit/>
          </a:bodyPr>
          <a:lstStyle/>
          <a:p>
            <a:r>
              <a:rPr lang="tr-TR" sz="3000" b="1" dirty="0"/>
              <a:t>Ebeveynlik: </a:t>
            </a:r>
            <a:r>
              <a:rPr lang="tr-TR" sz="3000" dirty="0"/>
              <a:t>Çocuk yetiştirme becerileri ve ergenlik dönemi sorunları.</a:t>
            </a:r>
          </a:p>
          <a:p>
            <a:r>
              <a:rPr lang="tr-TR" sz="3000" b="1" dirty="0"/>
              <a:t>Ekonomik Sorunlar: </a:t>
            </a:r>
            <a:r>
              <a:rPr lang="tr-TR" sz="3000" dirty="0"/>
              <a:t>Aile bütçesinin yönetimi.</a:t>
            </a:r>
          </a:p>
          <a:p>
            <a:r>
              <a:rPr lang="tr-TR" sz="3000" b="1" dirty="0"/>
              <a:t>Aile İçi Şiddet: </a:t>
            </a:r>
            <a:r>
              <a:rPr lang="tr-TR" sz="3000" dirty="0"/>
              <a:t>Şiddet döngüsünü kırmak için uzman desteği.</a:t>
            </a:r>
          </a:p>
          <a:p>
            <a:r>
              <a:rPr lang="tr-TR" sz="3000" b="1" dirty="0"/>
              <a:t>Hizmetlerimizden Nasıl Yararlanabilirsiniz?: </a:t>
            </a:r>
            <a:r>
              <a:rPr lang="tr-TR" sz="3000" dirty="0"/>
              <a:t>Size en yakın Sosyal Hizmet Merkezine (SHM) başvurarak veya 183 çağrı merkezini arayarak randevu alabilirsiniz.</a:t>
            </a:r>
          </a:p>
          <a:p>
            <a:r>
              <a:rPr lang="tr-TR" sz="3000" dirty="0"/>
              <a:t>Hizmetlerimiz ücretsizdir ve gizlilik esastır.</a:t>
            </a:r>
          </a:p>
          <a:p>
            <a:r>
              <a:rPr lang="tr-TR" sz="3000" dirty="0"/>
              <a:t> </a:t>
            </a:r>
          </a:p>
        </p:txBody>
      </p:sp>
    </p:spTree>
    <p:extLst>
      <p:ext uri="{BB962C8B-B14F-4D97-AF65-F5344CB8AC3E}">
        <p14:creationId xmlns:p14="http://schemas.microsoft.com/office/powerpoint/2010/main" val="241392736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17ECC-A291-28D9-DAB7-19AC3271D14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C1E7AF1-A287-3305-FDBB-FC9503B97419}"/>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1EF27453-FD75-6378-A5AD-94144126B41B}"/>
              </a:ext>
            </a:extLst>
          </p:cNvPr>
          <p:cNvSpPr>
            <a:spLocks noGrp="1"/>
          </p:cNvSpPr>
          <p:nvPr>
            <p:ph type="subTitle" idx="1"/>
          </p:nvPr>
        </p:nvSpPr>
        <p:spPr>
          <a:xfrm>
            <a:off x="880533" y="999068"/>
            <a:ext cx="10651067" cy="5080000"/>
          </a:xfrm>
        </p:spPr>
        <p:txBody>
          <a:bodyPr>
            <a:noAutofit/>
          </a:bodyPr>
          <a:lstStyle/>
          <a:p>
            <a:pPr algn="l"/>
            <a:r>
              <a:rPr lang="tr-TR" sz="3200" b="1" dirty="0">
                <a:solidFill>
                  <a:srgbClr val="FF0000"/>
                </a:solidFill>
              </a:rPr>
              <a:t> </a:t>
            </a:r>
            <a:r>
              <a:rPr lang="tr-TR" sz="3200" b="1" dirty="0"/>
              <a:t> </a:t>
            </a:r>
            <a:endParaRPr lang="tr-TR" sz="2800" dirty="0"/>
          </a:p>
        </p:txBody>
      </p:sp>
      <p:sp>
        <p:nvSpPr>
          <p:cNvPr id="5" name="Metin kutusu 4">
            <a:extLst>
              <a:ext uri="{FF2B5EF4-FFF2-40B4-BE49-F238E27FC236}">
                <a16:creationId xmlns:a16="http://schemas.microsoft.com/office/drawing/2014/main" id="{C2D31492-6C2A-4F1D-65F8-4B28F4851D40}"/>
              </a:ext>
            </a:extLst>
          </p:cNvPr>
          <p:cNvSpPr txBox="1"/>
          <p:nvPr/>
        </p:nvSpPr>
        <p:spPr>
          <a:xfrm>
            <a:off x="1473200" y="169333"/>
            <a:ext cx="9398000" cy="769441"/>
          </a:xfrm>
          <a:prstGeom prst="rect">
            <a:avLst/>
          </a:prstGeom>
          <a:noFill/>
        </p:spPr>
        <p:txBody>
          <a:bodyPr wrap="square">
            <a:spAutoFit/>
          </a:bodyPr>
          <a:lstStyle/>
          <a:p>
            <a:pPr algn="ctr"/>
            <a:r>
              <a:rPr lang="tr-TR" sz="4400" dirty="0">
                <a:solidFill>
                  <a:srgbClr val="FF0000"/>
                </a:solidFill>
              </a:rPr>
              <a:t>TANITIM BROŞÜRÜ ÖRNEĞİ</a:t>
            </a:r>
          </a:p>
        </p:txBody>
      </p:sp>
      <p:sp>
        <p:nvSpPr>
          <p:cNvPr id="6" name="Metin kutusu 5">
            <a:extLst>
              <a:ext uri="{FF2B5EF4-FFF2-40B4-BE49-F238E27FC236}">
                <a16:creationId xmlns:a16="http://schemas.microsoft.com/office/drawing/2014/main" id="{A5FA2327-BD1D-6D7D-387D-CE8729FE377C}"/>
              </a:ext>
            </a:extLst>
          </p:cNvPr>
          <p:cNvSpPr txBox="1"/>
          <p:nvPr/>
        </p:nvSpPr>
        <p:spPr>
          <a:xfrm>
            <a:off x="880533" y="999068"/>
            <a:ext cx="9838267" cy="3785652"/>
          </a:xfrm>
          <a:prstGeom prst="rect">
            <a:avLst/>
          </a:prstGeom>
          <a:noFill/>
        </p:spPr>
        <p:txBody>
          <a:bodyPr wrap="square">
            <a:spAutoFit/>
          </a:bodyPr>
          <a:lstStyle/>
          <a:p>
            <a:r>
              <a:rPr lang="tr-TR" sz="3000" b="1" dirty="0"/>
              <a:t>Arka Yüz (Katlandığında Görünür):</a:t>
            </a:r>
            <a:r>
              <a:rPr lang="tr-TR" sz="3000" dirty="0"/>
              <a:t>Slogan: Mutlu Aile, Huzurlu Toplum</a:t>
            </a:r>
          </a:p>
          <a:p>
            <a:r>
              <a:rPr lang="tr-TR" sz="3000" b="1" dirty="0"/>
              <a:t>İletişim Bilgileri: </a:t>
            </a:r>
            <a:r>
              <a:rPr lang="tr-TR" sz="3000" dirty="0"/>
              <a:t>Web Sitesi: www.aile.gov.trTelefon: 183 Çağrı Merkezi</a:t>
            </a:r>
          </a:p>
          <a:p>
            <a:r>
              <a:rPr lang="tr-TR" sz="3000" b="1" dirty="0"/>
              <a:t>Adres: </a:t>
            </a:r>
            <a:r>
              <a:rPr lang="tr-TR" sz="3000" dirty="0"/>
              <a:t>En yakın Sosyal Hizmet Merkezi'nin adresi (genel bir ifade kullanılabilir).</a:t>
            </a:r>
          </a:p>
          <a:p>
            <a:r>
              <a:rPr lang="tr-TR" sz="3000" b="1" dirty="0"/>
              <a:t>Karekod:</a:t>
            </a:r>
            <a:r>
              <a:rPr lang="tr-TR" sz="3000" dirty="0"/>
              <a:t> Akıllı telefonlarla okutulabilen, bakanlığın web sitesine yönlendiren bir karekod.</a:t>
            </a:r>
          </a:p>
        </p:txBody>
      </p:sp>
    </p:spTree>
    <p:extLst>
      <p:ext uri="{BB962C8B-B14F-4D97-AF65-F5344CB8AC3E}">
        <p14:creationId xmlns:p14="http://schemas.microsoft.com/office/powerpoint/2010/main" val="37647806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A70AA-5E38-558C-4F03-5638F40B5AC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9D81A12-5871-7DE0-6640-6CDEF3AF0A82}"/>
              </a:ext>
            </a:extLst>
          </p:cNvPr>
          <p:cNvSpPr>
            <a:spLocks noGrp="1"/>
          </p:cNvSpPr>
          <p:nvPr>
            <p:ph type="ctrTitle"/>
          </p:nvPr>
        </p:nvSpPr>
        <p:spPr>
          <a:xfrm>
            <a:off x="1574800" y="325438"/>
            <a:ext cx="9144000" cy="858837"/>
          </a:xfrm>
        </p:spPr>
        <p:txBody>
          <a:bodyPr>
            <a:normAutofit/>
          </a:bodyPr>
          <a:lstStyle/>
          <a:p>
            <a:r>
              <a:rPr lang="tr-TR" sz="4400" dirty="0">
                <a:solidFill>
                  <a:srgbClr val="FF0000"/>
                </a:solidFill>
              </a:rPr>
              <a:t> </a:t>
            </a:r>
          </a:p>
        </p:txBody>
      </p:sp>
      <p:sp>
        <p:nvSpPr>
          <p:cNvPr id="3" name="Alt Başlık 2">
            <a:extLst>
              <a:ext uri="{FF2B5EF4-FFF2-40B4-BE49-F238E27FC236}">
                <a16:creationId xmlns:a16="http://schemas.microsoft.com/office/drawing/2014/main" id="{9AA56EDB-0140-7E5F-35FD-80D3DA6297B8}"/>
              </a:ext>
            </a:extLst>
          </p:cNvPr>
          <p:cNvSpPr>
            <a:spLocks noGrp="1"/>
          </p:cNvSpPr>
          <p:nvPr>
            <p:ph type="subTitle" idx="1"/>
          </p:nvPr>
        </p:nvSpPr>
        <p:spPr>
          <a:xfrm>
            <a:off x="880533" y="1184275"/>
            <a:ext cx="9736667" cy="4894792"/>
          </a:xfrm>
        </p:spPr>
        <p:txBody>
          <a:bodyPr>
            <a:normAutofit/>
          </a:bodyPr>
          <a:lstStyle/>
          <a:p>
            <a:pPr algn="l"/>
            <a:r>
              <a:rPr lang="tr-TR" sz="12800" dirty="0">
                <a:solidFill>
                  <a:srgbClr val="FF0000"/>
                </a:solidFill>
              </a:rPr>
              <a:t> </a:t>
            </a:r>
            <a:endParaRPr lang="tr-TR" sz="12800" dirty="0"/>
          </a:p>
          <a:p>
            <a:pPr algn="l"/>
            <a:endParaRPr lang="tr-TR" sz="12800" dirty="0"/>
          </a:p>
          <a:p>
            <a:pPr algn="l"/>
            <a:endParaRPr lang="tr-TR" sz="8000" dirty="0"/>
          </a:p>
          <a:p>
            <a:pPr algn="l"/>
            <a:endParaRPr lang="tr-TR" sz="3200" dirty="0"/>
          </a:p>
        </p:txBody>
      </p:sp>
      <p:pic>
        <p:nvPicPr>
          <p:cNvPr id="5" name="Resim 4">
            <a:extLst>
              <a:ext uri="{FF2B5EF4-FFF2-40B4-BE49-F238E27FC236}">
                <a16:creationId xmlns:a16="http://schemas.microsoft.com/office/drawing/2014/main" id="{CF178640-7B3E-1377-1368-02DF8BC2D2ED}"/>
              </a:ext>
            </a:extLst>
          </p:cNvPr>
          <p:cNvPicPr>
            <a:picLocks noChangeAspect="1"/>
          </p:cNvPicPr>
          <p:nvPr/>
        </p:nvPicPr>
        <p:blipFill>
          <a:blip r:embed="rId2"/>
          <a:stretch>
            <a:fillRect/>
          </a:stretch>
        </p:blipFill>
        <p:spPr>
          <a:xfrm>
            <a:off x="1219200" y="176212"/>
            <a:ext cx="9753600" cy="6505575"/>
          </a:xfrm>
          <a:prstGeom prst="rect">
            <a:avLst/>
          </a:prstGeom>
        </p:spPr>
      </p:pic>
    </p:spTree>
    <p:extLst>
      <p:ext uri="{BB962C8B-B14F-4D97-AF65-F5344CB8AC3E}">
        <p14:creationId xmlns:p14="http://schemas.microsoft.com/office/powerpoint/2010/main" val="12589150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3 Veri Yer Tutucusu">
            <a:extLst>
              <a:ext uri="{FF2B5EF4-FFF2-40B4-BE49-F238E27FC236}">
                <a16:creationId xmlns:a16="http://schemas.microsoft.com/office/drawing/2014/main" id="{8B0378C8-4073-3C16-3F32-9AD59DFC8042}"/>
              </a:ext>
            </a:extLst>
          </p:cNvPr>
          <p:cNvSpPr>
            <a:spLocks noGrp="1"/>
          </p:cNvSpPr>
          <p:nvPr>
            <p:ph type="dt" sz="quarter" idx="10"/>
          </p:nvPr>
        </p:nvSpPr>
        <p:spPr/>
        <p:txBody>
          <a:bodyPr/>
          <a:lstStyle/>
          <a:p>
            <a:pPr>
              <a:defRPr/>
            </a:pPr>
            <a:fld id="{04997193-BF9F-4200-B6C2-19022A48857E}" type="datetime8">
              <a:rPr lang="tr-TR">
                <a:latin typeface="Arial" pitchFamily="34" charset="0"/>
              </a:rPr>
              <a:pPr>
                <a:defRPr/>
              </a:pPr>
              <a:t>4.09.2025 23:10</a:t>
            </a:fld>
            <a:endParaRPr lang="da-DK">
              <a:latin typeface="Arial" pitchFamily="34" charset="0"/>
            </a:endParaRPr>
          </a:p>
        </p:txBody>
      </p:sp>
      <p:sp>
        <p:nvSpPr>
          <p:cNvPr id="580611" name="5 Slayt Numarası Yer Tutucusu">
            <a:extLst>
              <a:ext uri="{FF2B5EF4-FFF2-40B4-BE49-F238E27FC236}">
                <a16:creationId xmlns:a16="http://schemas.microsoft.com/office/drawing/2014/main" id="{6B0E1080-D7B0-C76C-4F12-D916035B64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A33F57-35AD-4FF3-A22B-9B98413EA2B6}" type="slidenum">
              <a:rPr lang="da-DK" altLang="tr-TR" sz="1200">
                <a:solidFill>
                  <a:srgbClr val="898989"/>
                </a:solidFill>
                <a:latin typeface="Arial" panose="020B0604020202020204" pitchFamily="34" charset="0"/>
              </a:rPr>
              <a:pPr>
                <a:spcBef>
                  <a:spcPct val="0"/>
                </a:spcBef>
                <a:buFontTx/>
                <a:buNone/>
              </a:pPr>
              <a:t>177</a:t>
            </a:fld>
            <a:endParaRPr lang="da-DK" altLang="tr-TR" sz="1200">
              <a:solidFill>
                <a:srgbClr val="898989"/>
              </a:solidFill>
              <a:latin typeface="Arial" panose="020B0604020202020204" pitchFamily="34" charset="0"/>
            </a:endParaRPr>
          </a:p>
        </p:txBody>
      </p:sp>
      <p:sp>
        <p:nvSpPr>
          <p:cNvPr id="580612" name="Text Box 5">
            <a:extLst>
              <a:ext uri="{FF2B5EF4-FFF2-40B4-BE49-F238E27FC236}">
                <a16:creationId xmlns:a16="http://schemas.microsoft.com/office/drawing/2014/main" id="{77E3A065-108E-41CD-5EAC-1349B871D491}"/>
              </a:ext>
            </a:extLst>
          </p:cNvPr>
          <p:cNvSpPr txBox="1">
            <a:spLocks noChangeArrowheads="1"/>
          </p:cNvSpPr>
          <p:nvPr/>
        </p:nvSpPr>
        <p:spPr bwMode="auto">
          <a:xfrm>
            <a:off x="2566988" y="3333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a:latin typeface="Arial" panose="020B0604020202020204" pitchFamily="34" charset="0"/>
            </a:endParaRPr>
          </a:p>
        </p:txBody>
      </p:sp>
      <p:sp>
        <p:nvSpPr>
          <p:cNvPr id="580613" name="Text Box 6">
            <a:extLst>
              <a:ext uri="{FF2B5EF4-FFF2-40B4-BE49-F238E27FC236}">
                <a16:creationId xmlns:a16="http://schemas.microsoft.com/office/drawing/2014/main" id="{65498F34-C22C-DA75-B7B3-263CC1D5F971}"/>
              </a:ext>
            </a:extLst>
          </p:cNvPr>
          <p:cNvSpPr txBox="1">
            <a:spLocks noChangeArrowheads="1"/>
          </p:cNvSpPr>
          <p:nvPr/>
        </p:nvSpPr>
        <p:spPr bwMode="auto">
          <a:xfrm>
            <a:off x="5870575" y="908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b="1">
              <a:latin typeface="Arial" panose="020B0604020202020204" pitchFamily="34" charset="0"/>
            </a:endParaRPr>
          </a:p>
        </p:txBody>
      </p:sp>
      <p:sp>
        <p:nvSpPr>
          <p:cNvPr id="580614" name="Text Box 7">
            <a:extLst>
              <a:ext uri="{FF2B5EF4-FFF2-40B4-BE49-F238E27FC236}">
                <a16:creationId xmlns:a16="http://schemas.microsoft.com/office/drawing/2014/main" id="{739906BE-75EB-0DB0-F4CF-AF3262F72E8A}"/>
              </a:ext>
            </a:extLst>
          </p:cNvPr>
          <p:cNvSpPr txBox="1">
            <a:spLocks noChangeArrowheads="1"/>
          </p:cNvSpPr>
          <p:nvPr/>
        </p:nvSpPr>
        <p:spPr bwMode="auto">
          <a:xfrm>
            <a:off x="4322763" y="881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400" b="1">
              <a:latin typeface="Arial" panose="020B0604020202020204" pitchFamily="34" charset="0"/>
            </a:endParaRPr>
          </a:p>
        </p:txBody>
      </p:sp>
      <p:sp>
        <p:nvSpPr>
          <p:cNvPr id="720904" name="Rectangle 8">
            <a:extLst>
              <a:ext uri="{FF2B5EF4-FFF2-40B4-BE49-F238E27FC236}">
                <a16:creationId xmlns:a16="http://schemas.microsoft.com/office/drawing/2014/main" id="{C3A35596-8E0B-01E4-6F14-8D01926CE37D}"/>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pPr eaLnBrk="1" hangingPunct="1">
              <a:defRPr/>
            </a:pPr>
            <a:endParaRPr lang="tr-TR">
              <a:effectLst>
                <a:outerShdw blurRad="38100" dist="38100" dir="2700000" algn="tl">
                  <a:srgbClr val="000000">
                    <a:alpha val="43137"/>
                  </a:srgbClr>
                </a:outerShdw>
              </a:effectLst>
              <a:latin typeface="Arial" charset="0"/>
            </a:endParaRPr>
          </a:p>
        </p:txBody>
      </p:sp>
      <p:sp>
        <p:nvSpPr>
          <p:cNvPr id="580616" name="Text Box 11">
            <a:extLst>
              <a:ext uri="{FF2B5EF4-FFF2-40B4-BE49-F238E27FC236}">
                <a16:creationId xmlns:a16="http://schemas.microsoft.com/office/drawing/2014/main" id="{E5735EDC-E84D-FD48-627C-6B58FB690525}"/>
              </a:ext>
            </a:extLst>
          </p:cNvPr>
          <p:cNvSpPr txBox="1">
            <a:spLocks noChangeArrowheads="1"/>
          </p:cNvSpPr>
          <p:nvPr/>
        </p:nvSpPr>
        <p:spPr bwMode="auto">
          <a:xfrm>
            <a:off x="5992813" y="2714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b="1">
              <a:latin typeface="Arial" panose="020B0604020202020204" pitchFamily="34" charset="0"/>
            </a:endParaRPr>
          </a:p>
        </p:txBody>
      </p:sp>
      <p:sp>
        <p:nvSpPr>
          <p:cNvPr id="580617" name="Text Box 12">
            <a:extLst>
              <a:ext uri="{FF2B5EF4-FFF2-40B4-BE49-F238E27FC236}">
                <a16:creationId xmlns:a16="http://schemas.microsoft.com/office/drawing/2014/main" id="{E32300E3-9E8F-C456-3F53-874DDDE42FBC}"/>
              </a:ext>
            </a:extLst>
          </p:cNvPr>
          <p:cNvSpPr txBox="1">
            <a:spLocks noChangeArrowheads="1"/>
          </p:cNvSpPr>
          <p:nvPr/>
        </p:nvSpPr>
        <p:spPr bwMode="auto">
          <a:xfrm>
            <a:off x="3792539" y="260350"/>
            <a:ext cx="4579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b="1">
                <a:solidFill>
                  <a:schemeClr val="bg1"/>
                </a:solidFill>
                <a:latin typeface="Arial" panose="020B0604020202020204" pitchFamily="34" charset="0"/>
              </a:rPr>
              <a:t>Yararlanılan Kaynaklar</a:t>
            </a:r>
            <a:endParaRPr lang="da-DK" altLang="tr-TR" b="1">
              <a:solidFill>
                <a:schemeClr val="bg1"/>
              </a:solidFill>
              <a:latin typeface="Arial" panose="020B0604020202020204" pitchFamily="34" charset="0"/>
            </a:endParaRPr>
          </a:p>
        </p:txBody>
      </p:sp>
      <p:sp>
        <p:nvSpPr>
          <p:cNvPr id="2" name="Alt Bilgi Yer Tutucusu 1">
            <a:extLst>
              <a:ext uri="{FF2B5EF4-FFF2-40B4-BE49-F238E27FC236}">
                <a16:creationId xmlns:a16="http://schemas.microsoft.com/office/drawing/2014/main" id="{1B2AD726-98C6-0662-162E-AEEC80070D98}"/>
              </a:ext>
            </a:extLst>
          </p:cNvPr>
          <p:cNvSpPr>
            <a:spLocks noGrp="1"/>
          </p:cNvSpPr>
          <p:nvPr>
            <p:ph type="ftr" sz="quarter" idx="11"/>
          </p:nvPr>
        </p:nvSpPr>
        <p:spPr/>
        <p:txBody>
          <a:bodyPr/>
          <a:lstStyle/>
          <a:p>
            <a:pPr>
              <a:defRPr/>
            </a:pPr>
            <a:r>
              <a:rPr lang="tr-TR"/>
              <a:t>ARİF DEDE</a:t>
            </a:r>
          </a:p>
        </p:txBody>
      </p:sp>
      <p:sp>
        <p:nvSpPr>
          <p:cNvPr id="4" name="Metin kutusu 3">
            <a:extLst>
              <a:ext uri="{FF2B5EF4-FFF2-40B4-BE49-F238E27FC236}">
                <a16:creationId xmlns:a16="http://schemas.microsoft.com/office/drawing/2014/main" id="{32FD8C19-85CE-080C-5294-F12C910F0E98}"/>
              </a:ext>
            </a:extLst>
          </p:cNvPr>
          <p:cNvSpPr txBox="1"/>
          <p:nvPr/>
        </p:nvSpPr>
        <p:spPr>
          <a:xfrm>
            <a:off x="838200" y="260350"/>
            <a:ext cx="9880600" cy="769441"/>
          </a:xfrm>
          <a:prstGeom prst="rect">
            <a:avLst/>
          </a:prstGeom>
          <a:noFill/>
        </p:spPr>
        <p:txBody>
          <a:bodyPr wrap="square">
            <a:spAutoFit/>
          </a:bodyPr>
          <a:lstStyle/>
          <a:p>
            <a:pPr algn="ctr"/>
            <a:r>
              <a:rPr lang="tr-TR" sz="4400" dirty="0">
                <a:solidFill>
                  <a:srgbClr val="FF0000"/>
                </a:solidFill>
              </a:rPr>
              <a:t>YARARLANILAN KAYNAKLAR</a:t>
            </a:r>
          </a:p>
        </p:txBody>
      </p:sp>
      <p:pic>
        <p:nvPicPr>
          <p:cNvPr id="1026" name="Picture 2" descr="Arif Dede kimdir? - Kitapları, Özgeçmişi, İletişim bilgileri">
            <a:extLst>
              <a:ext uri="{FF2B5EF4-FFF2-40B4-BE49-F238E27FC236}">
                <a16:creationId xmlns:a16="http://schemas.microsoft.com/office/drawing/2014/main" id="{405B3208-9CD6-0AFB-D0FF-B8BB20EF3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277" y="1040904"/>
            <a:ext cx="3810000" cy="4796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9F79FC5-418C-FF9D-E8A5-48EF7F5A8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37667"/>
            <a:ext cx="5715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Veri Yer Tutucusu">
            <a:extLst>
              <a:ext uri="{FF2B5EF4-FFF2-40B4-BE49-F238E27FC236}">
                <a16:creationId xmlns:a16="http://schemas.microsoft.com/office/drawing/2014/main" id="{5F07FFF3-E87D-649C-097D-C58C4AC05B74}"/>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AD980B5C-D506-4B50-9DD9-A36E79A87C55}" type="datetime8">
              <a:rPr lang="tr-TR"/>
              <a:pPr>
                <a:defRPr/>
              </a:pPr>
              <a:t>4.09.2025 23:10</a:t>
            </a:fld>
            <a:endParaRPr lang="tr-TR"/>
          </a:p>
        </p:txBody>
      </p:sp>
      <p:sp>
        <p:nvSpPr>
          <p:cNvPr id="72707" name="2 Altbilgi Yer Tutucusu">
            <a:extLst>
              <a:ext uri="{FF2B5EF4-FFF2-40B4-BE49-F238E27FC236}">
                <a16:creationId xmlns:a16="http://schemas.microsoft.com/office/drawing/2014/main" id="{DB27036C-057F-BFDC-27B5-4A2EA019DDF6}"/>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584708" name="3 Slayt Numarası Yer Tutucusu">
            <a:extLst>
              <a:ext uri="{FF2B5EF4-FFF2-40B4-BE49-F238E27FC236}">
                <a16:creationId xmlns:a16="http://schemas.microsoft.com/office/drawing/2014/main" id="{8A820FF0-BFF6-A9E0-1A1E-F8B60F76A3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00AF76-37A3-4392-BCE1-5CD86AB7DBF1}" type="slidenum">
              <a:rPr lang="tr-TR" altLang="tr-TR" sz="900">
                <a:solidFill>
                  <a:srgbClr val="898989"/>
                </a:solidFill>
                <a:latin typeface="Arial" panose="020B0604020202020204" pitchFamily="34" charset="0"/>
              </a:rPr>
              <a:pPr>
                <a:spcBef>
                  <a:spcPct val="0"/>
                </a:spcBef>
                <a:buFontTx/>
                <a:buNone/>
              </a:pPr>
              <a:t>178</a:t>
            </a:fld>
            <a:endParaRPr lang="tr-TR" altLang="tr-TR" sz="900">
              <a:solidFill>
                <a:srgbClr val="898989"/>
              </a:solidFill>
              <a:latin typeface="Arial" panose="020B0604020202020204" pitchFamily="34" charset="0"/>
            </a:endParaRPr>
          </a:p>
        </p:txBody>
      </p:sp>
      <p:sp>
        <p:nvSpPr>
          <p:cNvPr id="223234" name="WordArt 2">
            <a:extLst>
              <a:ext uri="{FF2B5EF4-FFF2-40B4-BE49-F238E27FC236}">
                <a16:creationId xmlns:a16="http://schemas.microsoft.com/office/drawing/2014/main" id="{FE350F34-66C6-BF6C-EF5D-C44766BBD9B2}"/>
              </a:ext>
            </a:extLst>
          </p:cNvPr>
          <p:cNvSpPr>
            <a:spLocks noChangeArrowheads="1" noChangeShapeType="1" noTextEdit="1"/>
          </p:cNvSpPr>
          <p:nvPr/>
        </p:nvSpPr>
        <p:spPr bwMode="auto">
          <a:xfrm>
            <a:off x="3611563" y="1568451"/>
            <a:ext cx="5103812" cy="1590675"/>
          </a:xfrm>
          <a:prstGeom prst="rect">
            <a:avLst/>
          </a:prstGeom>
        </p:spPr>
        <p:txBody>
          <a:bodyPr wrap="none" fromWordArt="1">
            <a:prstTxWarp prst="textDoubleWave1">
              <a:avLst>
                <a:gd name="adj1" fmla="val 6500"/>
                <a:gd name="adj2" fmla="val 0"/>
              </a:avLst>
            </a:prstTxWarp>
          </a:bodyPr>
          <a:lstStyle/>
          <a:p>
            <a:pPr algn="ctr"/>
            <a:r>
              <a:rPr lang="tr-TR" sz="2700" kern="10" spc="-270">
                <a:ln w="12700">
                  <a:solidFill>
                    <a:srgbClr val="000099"/>
                  </a:solidFill>
                  <a:round/>
                  <a:headEnd type="none" w="sm" len="sm"/>
                  <a:tailEnd type="none" w="sm" len="sm"/>
                </a:ln>
                <a:solidFill>
                  <a:srgbClr val="FFFF00"/>
                </a:solidFill>
                <a:effectLst>
                  <a:outerShdw dist="125724" dir="18900000" algn="ctr" rotWithShape="0">
                    <a:srgbClr val="000099"/>
                  </a:outerShdw>
                </a:effectLst>
                <a:latin typeface="Impact" panose="020B0806030902050204" pitchFamily="34" charset="0"/>
              </a:rPr>
              <a:t>İLGİNİZE </a:t>
            </a:r>
          </a:p>
          <a:p>
            <a:pPr algn="ctr"/>
            <a:r>
              <a:rPr lang="tr-TR" sz="2700" kern="10" spc="-270">
                <a:ln w="12700">
                  <a:solidFill>
                    <a:srgbClr val="000099"/>
                  </a:solidFill>
                  <a:round/>
                  <a:headEnd type="none" w="sm" len="sm"/>
                  <a:tailEnd type="none" w="sm" len="sm"/>
                </a:ln>
                <a:solidFill>
                  <a:srgbClr val="FFFF00"/>
                </a:solidFill>
                <a:effectLst>
                  <a:outerShdw dist="125724" dir="18900000" algn="ctr" rotWithShape="0">
                    <a:srgbClr val="000099"/>
                  </a:outerShdw>
                </a:effectLst>
                <a:latin typeface="Impact" panose="020B0806030902050204" pitchFamily="34" charset="0"/>
              </a:rPr>
              <a:t>TEŞEKKÜRLER...</a:t>
            </a:r>
          </a:p>
        </p:txBody>
      </p:sp>
      <p:sp>
        <p:nvSpPr>
          <p:cNvPr id="498694" name="5 Dikdörtgen">
            <a:extLst>
              <a:ext uri="{FF2B5EF4-FFF2-40B4-BE49-F238E27FC236}">
                <a16:creationId xmlns:a16="http://schemas.microsoft.com/office/drawing/2014/main" id="{41BF4220-B747-DAC9-6B78-C9BE3C1DF9EA}"/>
              </a:ext>
            </a:extLst>
          </p:cNvPr>
          <p:cNvSpPr>
            <a:spLocks noChangeArrowheads="1"/>
          </p:cNvSpPr>
          <p:nvPr/>
        </p:nvSpPr>
        <p:spPr bwMode="auto">
          <a:xfrm>
            <a:off x="3341688" y="3159125"/>
            <a:ext cx="5670550" cy="37163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85000"/>
              </a:spcBef>
              <a:buFont typeface="Wingdings" panose="05000000000000000000" pitchFamily="2" charset="2"/>
              <a:buNone/>
              <a:defRPr/>
            </a:pPr>
            <a:r>
              <a:rPr lang="tr-TR" altLang="tr-TR" sz="1350" b="1">
                <a:latin typeface="Arial" panose="020B0604020202020204" pitchFamily="34" charset="0"/>
              </a:rPr>
              <a:t>DÜŞÜNCE VE ÖNERİLERİNİZ İÇİN</a:t>
            </a:r>
          </a:p>
          <a:p>
            <a:pPr algn="ctr" eaLnBrk="1" hangingPunct="1">
              <a:spcBef>
                <a:spcPct val="85000"/>
              </a:spcBef>
              <a:buFont typeface="Wingdings" panose="05000000000000000000" pitchFamily="2" charset="2"/>
              <a:buNone/>
              <a:defRPr/>
            </a:pPr>
            <a:r>
              <a:rPr lang="tr-TR" altLang="tr-TR" sz="1350" b="1">
                <a:latin typeface="Arial" panose="020B0604020202020204" pitchFamily="34" charset="0"/>
                <a:hlinkClick r:id="rId3"/>
              </a:rPr>
              <a:t>arifdede2834@gmail.com</a:t>
            </a:r>
            <a:endParaRPr lang="tr-TR" altLang="tr-TR" sz="1350" b="1">
              <a:latin typeface="Arial" panose="020B0604020202020204" pitchFamily="34" charset="0"/>
            </a:endParaRPr>
          </a:p>
          <a:p>
            <a:pPr algn="ctr" eaLnBrk="1" hangingPunct="1">
              <a:spcBef>
                <a:spcPct val="85000"/>
              </a:spcBef>
              <a:buFont typeface="Wingdings" panose="05000000000000000000" pitchFamily="2" charset="2"/>
              <a:buNone/>
              <a:defRPr/>
            </a:pPr>
            <a:r>
              <a:rPr lang="tr-TR" altLang="tr-TR" sz="1350" b="1">
                <a:latin typeface="Arial" panose="020B0604020202020204" pitchFamily="34" charset="0"/>
                <a:hlinkClick r:id="rId4"/>
              </a:rPr>
              <a:t>www.arifdede.info</a:t>
            </a:r>
            <a:r>
              <a:rPr lang="tr-TR" altLang="tr-TR" sz="1350" b="1">
                <a:latin typeface="Arial" panose="020B0604020202020204" pitchFamily="34" charset="0"/>
              </a:rPr>
              <a:t>    </a:t>
            </a:r>
          </a:p>
          <a:p>
            <a:pPr algn="ctr" eaLnBrk="1" hangingPunct="1">
              <a:spcBef>
                <a:spcPct val="85000"/>
              </a:spcBef>
              <a:buFont typeface="Wingdings" panose="05000000000000000000" pitchFamily="2" charset="2"/>
              <a:buNone/>
              <a:defRPr/>
            </a:pPr>
            <a:r>
              <a:rPr lang="tr-TR" altLang="tr-TR" sz="1350" b="1">
                <a:latin typeface="Arial" panose="020B0604020202020204" pitchFamily="34" charset="0"/>
              </a:rPr>
              <a:t> 0506 794 28 28</a:t>
            </a:r>
          </a:p>
          <a:p>
            <a:pPr algn="ctr" eaLnBrk="1" hangingPunct="1">
              <a:spcBef>
                <a:spcPct val="85000"/>
              </a:spcBef>
              <a:buFont typeface="Wingdings" panose="05000000000000000000" pitchFamily="2" charset="2"/>
              <a:buNone/>
              <a:defRPr/>
            </a:pPr>
            <a:r>
              <a:rPr lang="tr-TR" altLang="tr-TR" sz="1350" b="1">
                <a:latin typeface="Arial" panose="020B0604020202020204" pitchFamily="34" charset="0"/>
              </a:rPr>
              <a:t>ARİF DEDE</a:t>
            </a:r>
          </a:p>
          <a:p>
            <a:pPr algn="ctr" eaLnBrk="1" hangingPunct="1">
              <a:spcBef>
                <a:spcPct val="85000"/>
              </a:spcBef>
              <a:buFont typeface="Arial" panose="020B0604020202020204" pitchFamily="34" charset="0"/>
              <a:buNone/>
              <a:defRPr/>
            </a:pPr>
            <a:r>
              <a:rPr lang="tr-TR" altLang="tr-TR" sz="1200" b="1">
                <a:solidFill>
                  <a:srgbClr val="262626"/>
                </a:solidFill>
                <a:latin typeface="-apple-system"/>
              </a:rPr>
              <a:t>arif_dede2834</a:t>
            </a:r>
          </a:p>
          <a:p>
            <a:pPr algn="ctr" eaLnBrk="1" hangingPunct="1">
              <a:spcBef>
                <a:spcPct val="85000"/>
              </a:spcBef>
              <a:buFont typeface="Arial" panose="020B0604020202020204" pitchFamily="34" charset="0"/>
              <a:buNone/>
              <a:defRPr/>
            </a:pPr>
            <a:r>
              <a:rPr lang="tr-TR" altLang="tr-TR" sz="1350" b="1">
                <a:latin typeface="Arial" panose="020B0604020202020204" pitchFamily="34" charset="0"/>
              </a:rPr>
              <a:t>@ARFDEDE</a:t>
            </a:r>
          </a:p>
          <a:p>
            <a:pPr algn="ctr" eaLnBrk="1" hangingPunct="1">
              <a:spcBef>
                <a:spcPct val="85000"/>
              </a:spcBef>
              <a:buFont typeface="Wingdings" panose="05000000000000000000" pitchFamily="2" charset="2"/>
              <a:buNone/>
              <a:defRPr/>
            </a:pPr>
            <a:endParaRPr lang="tr-TR" altLang="tr-TR" sz="1350" b="1">
              <a:latin typeface="Arial" panose="020B0604020202020204" pitchFamily="34" charset="0"/>
            </a:endParaRPr>
          </a:p>
          <a:p>
            <a:pPr algn="ctr" eaLnBrk="1" hangingPunct="1">
              <a:spcBef>
                <a:spcPct val="85000"/>
              </a:spcBef>
              <a:buFont typeface="Wingdings" panose="05000000000000000000" pitchFamily="2" charset="2"/>
              <a:buNone/>
              <a:defRPr/>
            </a:pPr>
            <a:endParaRPr lang="tr-TR" altLang="tr-TR" sz="1350" b="1">
              <a:latin typeface="Arial" panose="020B0604020202020204" pitchFamily="34" charset="0"/>
            </a:endParaRPr>
          </a:p>
          <a:p>
            <a:pPr algn="ctr" eaLnBrk="1" hangingPunct="1">
              <a:spcBef>
                <a:spcPct val="85000"/>
              </a:spcBef>
              <a:buFont typeface="Wingdings" panose="05000000000000000000" pitchFamily="2" charset="2"/>
              <a:buNone/>
              <a:defRPr/>
            </a:pPr>
            <a:r>
              <a:rPr lang="tr-TR" altLang="tr-TR" sz="1350" b="1">
                <a:solidFill>
                  <a:srgbClr val="FF3300"/>
                </a:solidFill>
                <a:latin typeface="Arial" panose="020B0604020202020204" pitchFamily="34" charset="0"/>
              </a:rPr>
              <a:t> </a:t>
            </a:r>
          </a:p>
        </p:txBody>
      </p:sp>
      <p:pic>
        <p:nvPicPr>
          <p:cNvPr id="584711" name="Picture 2" descr="Resim">
            <a:extLst>
              <a:ext uri="{FF2B5EF4-FFF2-40B4-BE49-F238E27FC236}">
                <a16:creationId xmlns:a16="http://schemas.microsoft.com/office/drawing/2014/main" id="{B58BB89F-E58F-ED31-F4B9-6B06B15139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825" y="5378450"/>
            <a:ext cx="400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12" name="Picture 6">
            <a:extLst>
              <a:ext uri="{FF2B5EF4-FFF2-40B4-BE49-F238E27FC236}">
                <a16:creationId xmlns:a16="http://schemas.microsoft.com/office/drawing/2014/main" id="{746070A5-5CC1-2526-68E3-7A4BB6296D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0489" y="5037138"/>
            <a:ext cx="466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13" name="Picture 10">
            <a:extLst>
              <a:ext uri="{FF2B5EF4-FFF2-40B4-BE49-F238E27FC236}">
                <a16:creationId xmlns:a16="http://schemas.microsoft.com/office/drawing/2014/main" id="{5B6FEA95-BA0A-F5FC-436A-7323C1110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14" y="4641850"/>
            <a:ext cx="4286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5000" fill="hold"/>
                                        <p:tgtEl>
                                          <p:spTgt spid="223234"/>
                                        </p:tgtEl>
                                        <p:attrNameLst>
                                          <p:attrName>ppt_w</p:attrName>
                                        </p:attrNameLst>
                                      </p:cBhvr>
                                      <p:tavLst>
                                        <p:tav tm="0" fmla="#ppt_w*sin(2.5*pi*$)">
                                          <p:val>
                                            <p:fltVal val="0"/>
                                          </p:val>
                                        </p:tav>
                                        <p:tav tm="100000">
                                          <p:val>
                                            <p:fltVal val="1"/>
                                          </p:val>
                                        </p:tav>
                                      </p:tavLst>
                                    </p:anim>
                                    <p:anim calcmode="lin" valueType="num">
                                      <p:cBhvr>
                                        <p:cTn id="8" dur="5000" fill="hold"/>
                                        <p:tgtEl>
                                          <p:spTgt spid="2232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ACE51-0433-9F6B-96F5-E066829575FD}"/>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ACA528BA-AD7D-504F-45E9-77397ED1350E}"/>
              </a:ext>
            </a:extLst>
          </p:cNvPr>
          <p:cNvSpPr txBox="1"/>
          <p:nvPr/>
        </p:nvSpPr>
        <p:spPr>
          <a:xfrm>
            <a:off x="643467" y="314867"/>
            <a:ext cx="11209866" cy="769441"/>
          </a:xfrm>
          <a:prstGeom prst="rect">
            <a:avLst/>
          </a:prstGeom>
          <a:noFill/>
        </p:spPr>
        <p:txBody>
          <a:bodyPr wrap="square">
            <a:spAutoFit/>
          </a:bodyPr>
          <a:lstStyle/>
          <a:p>
            <a:pPr algn="ctr"/>
            <a:r>
              <a:rPr lang="tr-TR" sz="4400" dirty="0">
                <a:solidFill>
                  <a:srgbClr val="FF0000"/>
                </a:solidFill>
              </a:rPr>
              <a:t>MESAJ</a:t>
            </a:r>
          </a:p>
        </p:txBody>
      </p:sp>
      <p:sp>
        <p:nvSpPr>
          <p:cNvPr id="5" name="Metin kutusu 4">
            <a:extLst>
              <a:ext uri="{FF2B5EF4-FFF2-40B4-BE49-F238E27FC236}">
                <a16:creationId xmlns:a16="http://schemas.microsoft.com/office/drawing/2014/main" id="{0DF01641-9008-1845-0FAF-889A31C655BA}"/>
              </a:ext>
            </a:extLst>
          </p:cNvPr>
          <p:cNvSpPr txBox="1"/>
          <p:nvPr/>
        </p:nvSpPr>
        <p:spPr>
          <a:xfrm>
            <a:off x="948266" y="1084308"/>
            <a:ext cx="10600267" cy="4955203"/>
          </a:xfrm>
          <a:prstGeom prst="rect">
            <a:avLst/>
          </a:prstGeom>
          <a:noFill/>
        </p:spPr>
        <p:txBody>
          <a:bodyPr wrap="square">
            <a:spAutoFit/>
          </a:bodyPr>
          <a:lstStyle/>
          <a:p>
            <a:pPr marL="457200" indent="-457200">
              <a:buFont typeface="Wingdings" panose="05000000000000000000" pitchFamily="2" charset="2"/>
              <a:buChar char="Ø"/>
            </a:pPr>
            <a:r>
              <a:rPr lang="tr-TR" sz="3200" b="1" i="1" dirty="0"/>
              <a:t>Kaynak tarafından kodlanarak alıcıya gönderilen, kaynak ve alıcı için </a:t>
            </a:r>
            <a:r>
              <a:rPr lang="tr-TR" sz="3200" b="1" i="1" dirty="0">
                <a:solidFill>
                  <a:srgbClr val="FF0000"/>
                </a:solidFill>
              </a:rPr>
              <a:t>aynı anlamı taşıyan</a:t>
            </a:r>
            <a:r>
              <a:rPr lang="tr-TR" sz="3200" b="1" i="1" dirty="0"/>
              <a:t>, duygu ve düşüncelerin sembollerle ifade edilmesine mesaj denir. İletişim sürecinde kaynak </a:t>
            </a:r>
            <a:r>
              <a:rPr lang="tr-TR" sz="3200" b="1" i="1" dirty="0">
                <a:solidFill>
                  <a:srgbClr val="FF0000"/>
                </a:solidFill>
              </a:rPr>
              <a:t>konuşuyorsa </a:t>
            </a:r>
            <a:r>
              <a:rPr lang="tr-TR" sz="3200" b="1" i="1" dirty="0"/>
              <a:t>ise, mesaj </a:t>
            </a:r>
            <a:r>
              <a:rPr lang="tr-TR" sz="3200" b="1" i="1" dirty="0">
                <a:solidFill>
                  <a:srgbClr val="FF0000"/>
                </a:solidFill>
              </a:rPr>
              <a:t>duyulanlardır</a:t>
            </a:r>
            <a:r>
              <a:rPr lang="tr-TR" sz="3200" b="1" i="1" dirty="0"/>
              <a:t>, </a:t>
            </a:r>
            <a:r>
              <a:rPr lang="tr-TR" sz="3200" b="1" i="1" dirty="0">
                <a:solidFill>
                  <a:srgbClr val="FF0000"/>
                </a:solidFill>
              </a:rPr>
              <a:t>yazıyor</a:t>
            </a:r>
            <a:r>
              <a:rPr lang="tr-TR" sz="3200" b="1" i="1" dirty="0"/>
              <a:t> ise, </a:t>
            </a:r>
            <a:r>
              <a:rPr lang="tr-TR" sz="3200" b="1" i="1" dirty="0">
                <a:solidFill>
                  <a:srgbClr val="FF0000"/>
                </a:solidFill>
              </a:rPr>
              <a:t>okunulanlardır</a:t>
            </a:r>
            <a:r>
              <a:rPr lang="tr-TR" sz="3200" b="1" i="1" dirty="0"/>
              <a:t>, </a:t>
            </a:r>
            <a:r>
              <a:rPr lang="tr-TR" sz="3200" b="1" i="1" dirty="0">
                <a:solidFill>
                  <a:srgbClr val="FF0000"/>
                </a:solidFill>
              </a:rPr>
              <a:t>beden dilini kullanıyor </a:t>
            </a:r>
            <a:r>
              <a:rPr lang="tr-TR" sz="3200" b="1" i="1" dirty="0"/>
              <a:t>ise, </a:t>
            </a:r>
            <a:r>
              <a:rPr lang="tr-TR" sz="3200" b="1" i="1" dirty="0">
                <a:solidFill>
                  <a:srgbClr val="FF0000"/>
                </a:solidFill>
              </a:rPr>
              <a:t>görülenlerdir</a:t>
            </a:r>
            <a:r>
              <a:rPr lang="tr-TR" sz="3200" b="1" i="1" dirty="0"/>
              <a:t>. Mesajın iletilmesinde, alıcının duyu organlarına ne kadar fazla ulaşılırsa, mesajın etkisi o kadar fazla olur, bu sayede de iletişim daha etkili olur.</a:t>
            </a:r>
          </a:p>
          <a:p>
            <a:pPr marL="457200" indent="-457200">
              <a:buFont typeface="Wingdings" panose="05000000000000000000" pitchFamily="2" charset="2"/>
              <a:buChar char="Ø"/>
            </a:pPr>
            <a:endParaRPr lang="tr-TR" sz="2800" i="1" dirty="0"/>
          </a:p>
        </p:txBody>
      </p:sp>
      <p:sp>
        <p:nvSpPr>
          <p:cNvPr id="2" name="Veri Yer Tutucusu 1">
            <a:extLst>
              <a:ext uri="{FF2B5EF4-FFF2-40B4-BE49-F238E27FC236}">
                <a16:creationId xmlns:a16="http://schemas.microsoft.com/office/drawing/2014/main" id="{72938165-BD2E-50DE-81BE-B4F8BFEE66E0}"/>
              </a:ext>
            </a:extLst>
          </p:cNvPr>
          <p:cNvSpPr>
            <a:spLocks noGrp="1"/>
          </p:cNvSpPr>
          <p:nvPr>
            <p:ph type="dt" sz="half" idx="10"/>
          </p:nvPr>
        </p:nvSpPr>
        <p:spPr/>
        <p:txBody>
          <a:bodyPr/>
          <a:lstStyle/>
          <a:p>
            <a:fld id="{4B8F6486-2A00-4CF3-8425-07BDB6F32AA2}" type="datetime8">
              <a:rPr lang="tr-TR" smtClean="0"/>
              <a:t>4.09.2025 23:10</a:t>
            </a:fld>
            <a:endParaRPr lang="tr-TR"/>
          </a:p>
        </p:txBody>
      </p:sp>
      <p:sp>
        <p:nvSpPr>
          <p:cNvPr id="4" name="Alt Bilgi Yer Tutucusu 3">
            <a:extLst>
              <a:ext uri="{FF2B5EF4-FFF2-40B4-BE49-F238E27FC236}">
                <a16:creationId xmlns:a16="http://schemas.microsoft.com/office/drawing/2014/main" id="{85C5188D-0692-2178-643C-C5CE3F3BE30D}"/>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72A297BE-4841-DDA3-4971-313120219894}"/>
              </a:ext>
            </a:extLst>
          </p:cNvPr>
          <p:cNvSpPr>
            <a:spLocks noGrp="1"/>
          </p:cNvSpPr>
          <p:nvPr>
            <p:ph type="sldNum" sz="quarter" idx="12"/>
          </p:nvPr>
        </p:nvSpPr>
        <p:spPr/>
        <p:txBody>
          <a:bodyPr/>
          <a:lstStyle/>
          <a:p>
            <a:fld id="{86FC53E8-F9E2-49AE-8415-908AA8E3E97C}" type="slidenum">
              <a:rPr lang="tr-TR" smtClean="0"/>
              <a:t>18</a:t>
            </a:fld>
            <a:endParaRPr lang="tr-TR"/>
          </a:p>
        </p:txBody>
      </p:sp>
    </p:spTree>
    <p:extLst>
      <p:ext uri="{BB962C8B-B14F-4D97-AF65-F5344CB8AC3E}">
        <p14:creationId xmlns:p14="http://schemas.microsoft.com/office/powerpoint/2010/main" val="262955006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A9CBC-0584-9AE1-B7BD-5242C06D533C}"/>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DFD98337-FA5C-3913-B453-81C97B5CFB4E}"/>
              </a:ext>
            </a:extLst>
          </p:cNvPr>
          <p:cNvSpPr txBox="1"/>
          <p:nvPr/>
        </p:nvSpPr>
        <p:spPr>
          <a:xfrm>
            <a:off x="643467" y="314867"/>
            <a:ext cx="11209866" cy="769441"/>
          </a:xfrm>
          <a:prstGeom prst="rect">
            <a:avLst/>
          </a:prstGeom>
          <a:noFill/>
        </p:spPr>
        <p:txBody>
          <a:bodyPr wrap="square">
            <a:spAutoFit/>
          </a:bodyPr>
          <a:lstStyle/>
          <a:p>
            <a:pPr algn="ctr"/>
            <a:r>
              <a:rPr lang="tr-TR" sz="4400" dirty="0">
                <a:solidFill>
                  <a:srgbClr val="FF0000"/>
                </a:solidFill>
              </a:rPr>
              <a:t>MESAJ</a:t>
            </a:r>
          </a:p>
        </p:txBody>
      </p:sp>
      <p:sp>
        <p:nvSpPr>
          <p:cNvPr id="5" name="Metin kutusu 4">
            <a:extLst>
              <a:ext uri="{FF2B5EF4-FFF2-40B4-BE49-F238E27FC236}">
                <a16:creationId xmlns:a16="http://schemas.microsoft.com/office/drawing/2014/main" id="{E7457909-BF4B-5074-6C94-E4E94F2D85C5}"/>
              </a:ext>
            </a:extLst>
          </p:cNvPr>
          <p:cNvSpPr txBox="1"/>
          <p:nvPr/>
        </p:nvSpPr>
        <p:spPr>
          <a:xfrm>
            <a:off x="948266" y="1084308"/>
            <a:ext cx="10600267" cy="3539430"/>
          </a:xfrm>
          <a:prstGeom prst="rect">
            <a:avLst/>
          </a:prstGeom>
          <a:noFill/>
        </p:spPr>
        <p:txBody>
          <a:bodyPr wrap="square">
            <a:spAutoFit/>
          </a:bodyPr>
          <a:lstStyle/>
          <a:p>
            <a:pPr marL="457200" indent="-457200">
              <a:buFont typeface="Wingdings" panose="05000000000000000000" pitchFamily="2" charset="2"/>
              <a:buChar char="Ø"/>
            </a:pPr>
            <a:r>
              <a:rPr lang="tr-TR" sz="3200" b="1" i="1" dirty="0"/>
              <a:t>Kaynağın gönderdiği mesaj ile alıcının algıladığı mesaj </a:t>
            </a:r>
            <a:r>
              <a:rPr lang="tr-TR" sz="3200" b="1" i="1" dirty="0">
                <a:solidFill>
                  <a:srgbClr val="FF0000"/>
                </a:solidFill>
              </a:rPr>
              <a:t>birbirlerine uygun ise ‘TAM İLETİŞİM’</a:t>
            </a:r>
            <a:r>
              <a:rPr lang="tr-TR" sz="3200" b="1" i="1" dirty="0"/>
              <a:t> söz konusu olur. </a:t>
            </a:r>
            <a:r>
              <a:rPr lang="tr-TR" sz="3200" b="1" i="1" dirty="0">
                <a:solidFill>
                  <a:srgbClr val="FF0000"/>
                </a:solidFill>
              </a:rPr>
              <a:t>Kaynağın</a:t>
            </a:r>
            <a:r>
              <a:rPr lang="tr-TR" sz="3200" b="1" i="1" dirty="0"/>
              <a:t> gönderdiği mesaja, </a:t>
            </a:r>
            <a:r>
              <a:rPr lang="tr-TR" sz="3200" b="1" i="1" dirty="0">
                <a:solidFill>
                  <a:srgbClr val="FF0000"/>
                </a:solidFill>
              </a:rPr>
              <a:t>orijinal mesaj</a:t>
            </a:r>
            <a:r>
              <a:rPr lang="tr-TR" sz="3200" b="1" i="1" dirty="0"/>
              <a:t>; </a:t>
            </a:r>
            <a:r>
              <a:rPr lang="tr-TR" sz="3200" b="1" i="1" dirty="0">
                <a:solidFill>
                  <a:srgbClr val="FF0000"/>
                </a:solidFill>
              </a:rPr>
              <a:t>alıcının</a:t>
            </a:r>
            <a:r>
              <a:rPr lang="tr-TR" sz="3200" b="1" i="1" dirty="0"/>
              <a:t> algıladığı mesaja ise </a:t>
            </a:r>
            <a:r>
              <a:rPr lang="tr-TR" sz="3200" b="1" i="1" dirty="0">
                <a:solidFill>
                  <a:srgbClr val="FF0000"/>
                </a:solidFill>
              </a:rPr>
              <a:t>algılanan</a:t>
            </a:r>
            <a:r>
              <a:rPr lang="tr-TR" sz="3200" b="1" i="1" dirty="0"/>
              <a:t> mesaj denir. </a:t>
            </a:r>
            <a:r>
              <a:rPr lang="tr-TR" sz="3200" b="1" i="1" dirty="0">
                <a:solidFill>
                  <a:srgbClr val="FF0000"/>
                </a:solidFill>
              </a:rPr>
              <a:t>Orijinal mesaj ile algılanan mesaj arasındaki fark azaldıkça iletişim etkili olur</a:t>
            </a:r>
            <a:r>
              <a:rPr lang="tr-TR" sz="3200" b="1" i="1" dirty="0"/>
              <a:t>, aralarındaki fark arttıkça iletişim sürecinde sapmalar meydana gelir. </a:t>
            </a:r>
            <a:endParaRPr lang="tr-TR" sz="3200" i="1" dirty="0"/>
          </a:p>
        </p:txBody>
      </p:sp>
      <p:sp>
        <p:nvSpPr>
          <p:cNvPr id="2" name="Veri Yer Tutucusu 1">
            <a:extLst>
              <a:ext uri="{FF2B5EF4-FFF2-40B4-BE49-F238E27FC236}">
                <a16:creationId xmlns:a16="http://schemas.microsoft.com/office/drawing/2014/main" id="{2E309D0A-1547-D361-9737-C56BF279BEF1}"/>
              </a:ext>
            </a:extLst>
          </p:cNvPr>
          <p:cNvSpPr>
            <a:spLocks noGrp="1"/>
          </p:cNvSpPr>
          <p:nvPr>
            <p:ph type="dt" sz="half" idx="10"/>
          </p:nvPr>
        </p:nvSpPr>
        <p:spPr/>
        <p:txBody>
          <a:bodyPr/>
          <a:lstStyle/>
          <a:p>
            <a:fld id="{09905873-8AE8-4B36-B957-17A6157A6E6A}" type="datetime8">
              <a:rPr lang="tr-TR" smtClean="0"/>
              <a:t>4.09.2025 23:10</a:t>
            </a:fld>
            <a:endParaRPr lang="tr-TR"/>
          </a:p>
        </p:txBody>
      </p:sp>
      <p:sp>
        <p:nvSpPr>
          <p:cNvPr id="4" name="Alt Bilgi Yer Tutucusu 3">
            <a:extLst>
              <a:ext uri="{FF2B5EF4-FFF2-40B4-BE49-F238E27FC236}">
                <a16:creationId xmlns:a16="http://schemas.microsoft.com/office/drawing/2014/main" id="{C8FC1469-CFAC-71E6-9DD7-7E899CE00658}"/>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027E1B73-B665-3214-9B8F-DC4535B3200B}"/>
              </a:ext>
            </a:extLst>
          </p:cNvPr>
          <p:cNvSpPr>
            <a:spLocks noGrp="1"/>
          </p:cNvSpPr>
          <p:nvPr>
            <p:ph type="sldNum" sz="quarter" idx="12"/>
          </p:nvPr>
        </p:nvSpPr>
        <p:spPr/>
        <p:txBody>
          <a:bodyPr/>
          <a:lstStyle/>
          <a:p>
            <a:fld id="{86FC53E8-F9E2-49AE-8415-908AA8E3E97C}" type="slidenum">
              <a:rPr lang="tr-TR" smtClean="0"/>
              <a:t>19</a:t>
            </a:fld>
            <a:endParaRPr lang="tr-TR"/>
          </a:p>
        </p:txBody>
      </p:sp>
    </p:spTree>
    <p:extLst>
      <p:ext uri="{BB962C8B-B14F-4D97-AF65-F5344CB8AC3E}">
        <p14:creationId xmlns:p14="http://schemas.microsoft.com/office/powerpoint/2010/main" val="50819981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79DCC-2046-01CE-A15B-B507C3B2282C}"/>
            </a:ext>
          </a:extLst>
        </p:cNvPr>
        <p:cNvGrpSpPr/>
        <p:nvPr/>
      </p:nvGrpSpPr>
      <p:grpSpPr>
        <a:xfrm>
          <a:off x="0" y="0"/>
          <a:ext cx="0" cy="0"/>
          <a:chOff x="0" y="0"/>
          <a:chExt cx="0" cy="0"/>
        </a:xfrm>
      </p:grpSpPr>
      <p:sp>
        <p:nvSpPr>
          <p:cNvPr id="3" name="2 Alt Başlık">
            <a:extLst>
              <a:ext uri="{FF2B5EF4-FFF2-40B4-BE49-F238E27FC236}">
                <a16:creationId xmlns:a16="http://schemas.microsoft.com/office/drawing/2014/main" id="{FC3CCAA0-097A-E965-3888-0C2AAE3D5D2D}"/>
              </a:ext>
            </a:extLst>
          </p:cNvPr>
          <p:cNvSpPr>
            <a:spLocks noGrp="1"/>
          </p:cNvSpPr>
          <p:nvPr>
            <p:ph type="subTitle" idx="1"/>
          </p:nvPr>
        </p:nvSpPr>
        <p:spPr>
          <a:xfrm>
            <a:off x="1168400" y="958355"/>
            <a:ext cx="10185399" cy="4991596"/>
          </a:xfrm>
        </p:spPr>
        <p:txBody>
          <a:bodyPr>
            <a:normAutofit fontScale="25000" lnSpcReduction="20000"/>
          </a:bodyPr>
          <a:lstStyle/>
          <a:p>
            <a:pPr algn="l">
              <a:buFont typeface="Wingdings" pitchFamily="2" charset="2"/>
              <a:buChar char="Ø"/>
              <a:defRPr/>
            </a:pPr>
            <a:r>
              <a:rPr lang="tr-TR" sz="7200" dirty="0"/>
              <a:t>İstanbul Eminönü </a:t>
            </a:r>
            <a:r>
              <a:rPr lang="tr-TR" sz="7200" dirty="0" err="1"/>
              <a:t>Mahmutpaşa</a:t>
            </a:r>
            <a:r>
              <a:rPr lang="tr-TR" sz="7200" dirty="0"/>
              <a:t> Ortaokulunda Aday Öğretmenlik (Depo Öğretmeni Dağıtım için 05.03.1981-12.03.1981)</a:t>
            </a:r>
          </a:p>
          <a:p>
            <a:pPr algn="l">
              <a:buFont typeface="Wingdings" pitchFamily="2" charset="2"/>
              <a:buChar char="Ø"/>
              <a:defRPr/>
            </a:pPr>
            <a:r>
              <a:rPr lang="tr-TR" sz="7200" dirty="0"/>
              <a:t> İstanbul Bakırköy Esenler </a:t>
            </a:r>
            <a:r>
              <a:rPr lang="tr-TR" sz="7200" dirty="0" err="1"/>
              <a:t>Atışalanı</a:t>
            </a:r>
            <a:r>
              <a:rPr lang="tr-TR" sz="7200" dirty="0"/>
              <a:t> Ortaokulunda (Öğretmenlik /12.03.1981-10.09.1982 /Müdür Yardımcısı/10.09.1982-17.12.1985)</a:t>
            </a:r>
          </a:p>
          <a:p>
            <a:pPr algn="l">
              <a:buFont typeface="Wingdings" pitchFamily="2" charset="2"/>
              <a:buChar char="Ø"/>
              <a:defRPr/>
            </a:pPr>
            <a:r>
              <a:rPr lang="tr-TR" sz="7200" dirty="0"/>
              <a:t> İstanbul Bakırköy </a:t>
            </a:r>
            <a:r>
              <a:rPr lang="tr-TR" sz="7200" dirty="0" err="1"/>
              <a:t>Altınyıldız</a:t>
            </a:r>
            <a:r>
              <a:rPr lang="tr-TR" sz="7200" dirty="0"/>
              <a:t> Ortaokulu (Müdür Yardımcısı ve Müdür Vekili/ 17.12.1985-17.01.1994)</a:t>
            </a:r>
          </a:p>
          <a:p>
            <a:pPr algn="l">
              <a:buFont typeface="Wingdings" pitchFamily="2" charset="2"/>
              <a:buChar char="Ø"/>
              <a:defRPr/>
            </a:pPr>
            <a:r>
              <a:rPr lang="tr-TR" sz="7200" dirty="0"/>
              <a:t> İstanbul Bahçelievler </a:t>
            </a:r>
            <a:r>
              <a:rPr lang="tr-TR" sz="7200" dirty="0" err="1"/>
              <a:t>Çobançeşme</a:t>
            </a:r>
            <a:r>
              <a:rPr lang="tr-TR" sz="7200" dirty="0"/>
              <a:t> İlköğretim Okulu (Müdür/ 17.01.1994-25.07.1997)</a:t>
            </a:r>
          </a:p>
          <a:p>
            <a:pPr algn="l">
              <a:buFont typeface="Wingdings" pitchFamily="2" charset="2"/>
              <a:buChar char="Ø"/>
              <a:defRPr/>
            </a:pPr>
            <a:r>
              <a:rPr lang="tr-TR" sz="7200" dirty="0"/>
              <a:t> İstanbul Bahçelievler </a:t>
            </a:r>
            <a:r>
              <a:rPr lang="tr-TR" sz="7200" dirty="0" err="1"/>
              <a:t>Yenibosna</a:t>
            </a:r>
            <a:r>
              <a:rPr lang="tr-TR" sz="7200" dirty="0"/>
              <a:t> İlköğretim Okulu (Müdür/ 25.07.1997-17.08.2000) </a:t>
            </a:r>
          </a:p>
          <a:p>
            <a:pPr algn="l">
              <a:buFont typeface="Wingdings" pitchFamily="2" charset="2"/>
              <a:buChar char="Ø"/>
              <a:defRPr/>
            </a:pPr>
            <a:r>
              <a:rPr lang="tr-TR" sz="7200" dirty="0"/>
              <a:t> İstanbul Bahçelievler Halk Eğitimi Merkezi (Müdür/ 17.08.2000 – 21.02.2005)</a:t>
            </a:r>
          </a:p>
          <a:p>
            <a:pPr algn="l">
              <a:buFont typeface="Wingdings" pitchFamily="2" charset="2"/>
              <a:buChar char="Ø"/>
              <a:defRPr/>
            </a:pPr>
            <a:r>
              <a:rPr lang="tr-TR" sz="7200" dirty="0"/>
              <a:t>İstanbul Bahçelievler İlçe Millî Eğitim Müdürlüğü (Şube Müdür Vekili/ 28.12.2001-13.01.2003)  (19.03.2003-25.05.2004</a:t>
            </a:r>
          </a:p>
          <a:p>
            <a:pPr algn="l">
              <a:buFont typeface="Wingdings" pitchFamily="2" charset="2"/>
              <a:buChar char="Ø"/>
              <a:defRPr/>
            </a:pPr>
            <a:r>
              <a:rPr lang="tr-TR" sz="7200" dirty="0"/>
              <a:t>İstanbul İl Millî Eğitim Müdürlüğü (Şube Müdür Vekili/ 26.05.2004 – 06.06.2008/Müdür Yardımcısı Vekili / 06.09.2011 – 07.02.2012)</a:t>
            </a:r>
          </a:p>
          <a:p>
            <a:pPr algn="l">
              <a:buFont typeface="Wingdings" pitchFamily="2" charset="2"/>
              <a:buChar char="Ø"/>
              <a:defRPr/>
            </a:pPr>
            <a:r>
              <a:rPr lang="tr-TR" sz="7200" dirty="0"/>
              <a:t> İstanbul Fatih İlçe Millî Eğitim Müdürlüğü (Şube Müdürü/ 21.02.2005-06.06.2008) </a:t>
            </a:r>
          </a:p>
          <a:p>
            <a:pPr algn="l">
              <a:buFont typeface="Wingdings" pitchFamily="2" charset="2"/>
              <a:buChar char="Ø"/>
              <a:defRPr/>
            </a:pPr>
            <a:r>
              <a:rPr lang="tr-TR" sz="7200" dirty="0"/>
              <a:t> İstanbul Arnavutköy İlçe Millî Eğitim Müdürlüğü (Kurucu Müdür/06.06.2008 – 19.03.2014) </a:t>
            </a:r>
          </a:p>
          <a:p>
            <a:pPr algn="l">
              <a:buFont typeface="Wingdings" pitchFamily="2" charset="2"/>
              <a:buChar char="Ø"/>
              <a:defRPr/>
            </a:pPr>
            <a:r>
              <a:rPr lang="tr-TR" sz="7200" dirty="0"/>
              <a:t>Eskişehir İl Millî Eğitim Müdürlüğü (Müdür Vekili/ 17.12.2012 – 03.02.2014)</a:t>
            </a:r>
          </a:p>
          <a:p>
            <a:pPr algn="l">
              <a:buFont typeface="Wingdings" pitchFamily="2" charset="2"/>
              <a:buChar char="Ø"/>
              <a:defRPr/>
            </a:pPr>
            <a:r>
              <a:rPr lang="tr-TR" sz="7200" dirty="0"/>
              <a:t> İstanbul İl Millî Eğitim Müdürlüğü (Eğitim Uzmanı-Şahsa Bağlı/19.03.2014- 03.03.2023)</a:t>
            </a:r>
            <a:endParaRPr lang="tr-TR" dirty="0">
              <a:solidFill>
                <a:schemeClr val="tx1"/>
              </a:solidFill>
            </a:endParaRPr>
          </a:p>
        </p:txBody>
      </p:sp>
      <p:sp>
        <p:nvSpPr>
          <p:cNvPr id="8198" name="6 Dikdörtgen">
            <a:extLst>
              <a:ext uri="{FF2B5EF4-FFF2-40B4-BE49-F238E27FC236}">
                <a16:creationId xmlns:a16="http://schemas.microsoft.com/office/drawing/2014/main" id="{FD81D1F1-1F21-45EA-1380-4B8CFFB44BFB}"/>
              </a:ext>
            </a:extLst>
          </p:cNvPr>
          <p:cNvSpPr>
            <a:spLocks noChangeArrowheads="1"/>
          </p:cNvSpPr>
          <p:nvPr/>
        </p:nvSpPr>
        <p:spPr bwMode="auto">
          <a:xfrm>
            <a:off x="474133" y="188914"/>
            <a:ext cx="1153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tr-TR" altLang="tr-TR" sz="2800" dirty="0">
                <a:solidFill>
                  <a:schemeClr val="bg1"/>
                </a:solidFill>
                <a:latin typeface="Arial" panose="020B0604020202020204" pitchFamily="34" charset="0"/>
              </a:rPr>
              <a:t> </a:t>
            </a:r>
            <a:r>
              <a:rPr lang="tr-TR" altLang="tr-TR" sz="4400" dirty="0">
                <a:solidFill>
                  <a:srgbClr val="FF0000"/>
                </a:solidFill>
                <a:latin typeface="Arial" panose="020B0604020202020204" pitchFamily="34" charset="0"/>
              </a:rPr>
              <a:t>ARİF</a:t>
            </a:r>
            <a:r>
              <a:rPr lang="tr-TR" altLang="tr-TR" sz="2800" dirty="0">
                <a:solidFill>
                  <a:srgbClr val="FF0000"/>
                </a:solidFill>
                <a:latin typeface="Arial" panose="020B0604020202020204" pitchFamily="34" charset="0"/>
              </a:rPr>
              <a:t> </a:t>
            </a:r>
            <a:r>
              <a:rPr lang="tr-TR" altLang="tr-TR" sz="4400" dirty="0">
                <a:solidFill>
                  <a:srgbClr val="FF0000"/>
                </a:solidFill>
                <a:latin typeface="Arial" panose="020B0604020202020204" pitchFamily="34" charset="0"/>
              </a:rPr>
              <a:t>DEDE - BULUNDUĞU  GÖREVLER   </a:t>
            </a:r>
          </a:p>
        </p:txBody>
      </p:sp>
    </p:spTree>
    <p:extLst>
      <p:ext uri="{BB962C8B-B14F-4D97-AF65-F5344CB8AC3E}">
        <p14:creationId xmlns:p14="http://schemas.microsoft.com/office/powerpoint/2010/main" val="370170392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a:extLst>
              <a:ext uri="{FF2B5EF4-FFF2-40B4-BE49-F238E27FC236}">
                <a16:creationId xmlns:a16="http://schemas.microsoft.com/office/drawing/2014/main" id="{136EABB9-8E44-8138-82B0-8B2F03FA3AEA}"/>
              </a:ext>
            </a:extLst>
          </p:cNvPr>
          <p:cNvSpPr>
            <a:spLocks noGrp="1"/>
          </p:cNvSpPr>
          <p:nvPr>
            <p:ph type="ctrTitle"/>
          </p:nvPr>
        </p:nvSpPr>
        <p:spPr>
          <a:xfrm>
            <a:off x="1992314" y="186268"/>
            <a:ext cx="7772400" cy="790046"/>
          </a:xfrm>
        </p:spPr>
        <p:txBody>
          <a:bodyPr>
            <a:noAutofit/>
          </a:bodyPr>
          <a:lstStyle/>
          <a:p>
            <a:r>
              <a:rPr lang="tr-TR" altLang="tr-TR" sz="4400" b="1" dirty="0">
                <a:solidFill>
                  <a:srgbClr val="FF0000"/>
                </a:solidFill>
              </a:rPr>
              <a:t>TAM  İLETİŞİM</a:t>
            </a:r>
            <a:endParaRPr lang="tr-TR" altLang="tr-TR" sz="4400" dirty="0">
              <a:solidFill>
                <a:srgbClr val="FF0000"/>
              </a:solidFill>
            </a:endParaRPr>
          </a:p>
        </p:txBody>
      </p:sp>
      <p:sp>
        <p:nvSpPr>
          <p:cNvPr id="3" name="2 Alt Başlık">
            <a:extLst>
              <a:ext uri="{FF2B5EF4-FFF2-40B4-BE49-F238E27FC236}">
                <a16:creationId xmlns:a16="http://schemas.microsoft.com/office/drawing/2014/main" id="{BE49DF2E-0DC3-4258-2A23-A38A411296EB}"/>
              </a:ext>
            </a:extLst>
          </p:cNvPr>
          <p:cNvSpPr>
            <a:spLocks noGrp="1"/>
          </p:cNvSpPr>
          <p:nvPr>
            <p:ph type="subTitle" idx="1"/>
          </p:nvPr>
        </p:nvSpPr>
        <p:spPr>
          <a:xfrm>
            <a:off x="1992314" y="1125539"/>
            <a:ext cx="8207375" cy="4967287"/>
          </a:xfrm>
        </p:spPr>
        <p:txBody>
          <a:bodyPr>
            <a:noAutofit/>
          </a:bodyPr>
          <a:lstStyle/>
          <a:p>
            <a:pPr marL="342900" indent="-342900" algn="l">
              <a:defRPr/>
            </a:pPr>
            <a:r>
              <a:rPr lang="tr-TR" dirty="0">
                <a:latin typeface="Arial" pitchFamily="34" charset="0"/>
                <a:cs typeface="Arial" pitchFamily="34" charset="0"/>
              </a:rPr>
              <a:t> </a:t>
            </a:r>
          </a:p>
          <a:p>
            <a:pPr algn="l">
              <a:buFont typeface="Arial" charset="0"/>
              <a:buNone/>
              <a:defRPr/>
            </a:pPr>
            <a:endParaRPr lang="tr-TR" sz="1500" dirty="0">
              <a:latin typeface="Arial" pitchFamily="34" charset="0"/>
              <a:cs typeface="Arial" pitchFamily="34" charset="0"/>
            </a:endParaRPr>
          </a:p>
          <a:p>
            <a:pPr algn="l">
              <a:buFont typeface="Arial" charset="0"/>
              <a:buNone/>
              <a:defRPr/>
            </a:pPr>
            <a:r>
              <a:rPr lang="tr-TR" sz="1500" b="1" dirty="0">
                <a:latin typeface="Arial" pitchFamily="34" charset="0"/>
                <a:cs typeface="Arial" pitchFamily="34" charset="0"/>
              </a:rPr>
              <a:t> </a:t>
            </a:r>
            <a:endParaRPr lang="tr-TR" sz="1500" dirty="0">
              <a:latin typeface="Arial" pitchFamily="34" charset="0"/>
              <a:cs typeface="Arial" pitchFamily="34" charset="0"/>
            </a:endParaRPr>
          </a:p>
        </p:txBody>
      </p:sp>
      <p:pic>
        <p:nvPicPr>
          <p:cNvPr id="34820" name="Picture 2" descr="C:\Users\user\Pictures\etkili-iletişiim-3-638.jpg">
            <a:extLst>
              <a:ext uri="{FF2B5EF4-FFF2-40B4-BE49-F238E27FC236}">
                <a16:creationId xmlns:a16="http://schemas.microsoft.com/office/drawing/2014/main" id="{20924D62-5252-4001-DBB3-9D2FFFBA9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67" y="1125539"/>
            <a:ext cx="106172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36479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58F11-4DC9-E4ED-E819-1A8CDD8B8AD1}"/>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5B7AFD9F-B01D-BC99-875B-51294C12AE1F}"/>
              </a:ext>
            </a:extLst>
          </p:cNvPr>
          <p:cNvSpPr txBox="1"/>
          <p:nvPr/>
        </p:nvSpPr>
        <p:spPr>
          <a:xfrm>
            <a:off x="643467" y="314867"/>
            <a:ext cx="11209866" cy="769441"/>
          </a:xfrm>
          <a:prstGeom prst="rect">
            <a:avLst/>
          </a:prstGeom>
          <a:noFill/>
        </p:spPr>
        <p:txBody>
          <a:bodyPr wrap="square">
            <a:spAutoFit/>
          </a:bodyPr>
          <a:lstStyle/>
          <a:p>
            <a:pPr algn="ctr"/>
            <a:r>
              <a:rPr lang="tr-TR" sz="4400" dirty="0">
                <a:solidFill>
                  <a:srgbClr val="FF0000"/>
                </a:solidFill>
              </a:rPr>
              <a:t>MESAJIN TAŞIMASI GEREKEN ÖZELLİKLER</a:t>
            </a:r>
          </a:p>
        </p:txBody>
      </p:sp>
      <p:sp>
        <p:nvSpPr>
          <p:cNvPr id="5" name="Metin kutusu 4">
            <a:extLst>
              <a:ext uri="{FF2B5EF4-FFF2-40B4-BE49-F238E27FC236}">
                <a16:creationId xmlns:a16="http://schemas.microsoft.com/office/drawing/2014/main" id="{9B66C127-12BF-B108-86AC-58255244C90A}"/>
              </a:ext>
            </a:extLst>
          </p:cNvPr>
          <p:cNvSpPr txBox="1"/>
          <p:nvPr/>
        </p:nvSpPr>
        <p:spPr>
          <a:xfrm>
            <a:off x="524934" y="1084308"/>
            <a:ext cx="11023600" cy="3046988"/>
          </a:xfrm>
          <a:prstGeom prst="rect">
            <a:avLst/>
          </a:prstGeom>
          <a:noFill/>
        </p:spPr>
        <p:txBody>
          <a:bodyPr wrap="square">
            <a:spAutoFit/>
          </a:bodyPr>
          <a:lstStyle/>
          <a:p>
            <a:pPr marL="457200" indent="-457200">
              <a:buFont typeface="Wingdings" panose="05000000000000000000" pitchFamily="2" charset="2"/>
              <a:buChar char="Ø"/>
            </a:pPr>
            <a:r>
              <a:rPr lang="tr-TR" sz="3200" b="1" i="1" dirty="0"/>
              <a:t>Mesaj anlaşılır olmalıdır.</a:t>
            </a:r>
          </a:p>
          <a:p>
            <a:pPr marL="457200" indent="-457200">
              <a:buFont typeface="Wingdings" panose="05000000000000000000" pitchFamily="2" charset="2"/>
              <a:buChar char="Ø"/>
            </a:pPr>
            <a:r>
              <a:rPr lang="tr-TR" sz="3200" b="1" i="1" dirty="0"/>
              <a:t>Mesaj açık olmalıdır.</a:t>
            </a:r>
          </a:p>
          <a:p>
            <a:pPr marL="457200" indent="-457200">
              <a:buFont typeface="Wingdings" panose="05000000000000000000" pitchFamily="2" charset="2"/>
              <a:buChar char="Ø"/>
            </a:pPr>
            <a:r>
              <a:rPr lang="tr-TR" sz="3200" b="1" i="1" dirty="0"/>
              <a:t> Mesaj doğru zamanda iletilmelidir.</a:t>
            </a:r>
          </a:p>
          <a:p>
            <a:pPr marL="457200" indent="-457200">
              <a:buFont typeface="Wingdings" panose="05000000000000000000" pitchFamily="2" charset="2"/>
              <a:buChar char="Ø"/>
            </a:pPr>
            <a:r>
              <a:rPr lang="tr-TR" sz="3200" b="1" i="1" dirty="0"/>
              <a:t> Mesaj alıcıya gönderilirken uygun kanallar izlenmelidir.</a:t>
            </a:r>
          </a:p>
          <a:p>
            <a:pPr marL="457200" indent="-457200">
              <a:buFont typeface="Wingdings" panose="05000000000000000000" pitchFamily="2" charset="2"/>
              <a:buChar char="Ø"/>
            </a:pPr>
            <a:r>
              <a:rPr lang="tr-TR" sz="3200" b="1" i="1" dirty="0"/>
              <a:t> Mesaj, kaynak ve alıcı arasında kalmalı, iletişim sürecine başkaları dahil olmamalıdır.  </a:t>
            </a:r>
            <a:endParaRPr lang="tr-TR" sz="3200" i="1" dirty="0"/>
          </a:p>
        </p:txBody>
      </p:sp>
      <p:sp>
        <p:nvSpPr>
          <p:cNvPr id="2" name="Veri Yer Tutucusu 1">
            <a:extLst>
              <a:ext uri="{FF2B5EF4-FFF2-40B4-BE49-F238E27FC236}">
                <a16:creationId xmlns:a16="http://schemas.microsoft.com/office/drawing/2014/main" id="{1C6CEC2C-EFC2-E8CC-9FED-AE9EF87D20AC}"/>
              </a:ext>
            </a:extLst>
          </p:cNvPr>
          <p:cNvSpPr>
            <a:spLocks noGrp="1"/>
          </p:cNvSpPr>
          <p:nvPr>
            <p:ph type="dt" sz="half" idx="10"/>
          </p:nvPr>
        </p:nvSpPr>
        <p:spPr/>
        <p:txBody>
          <a:bodyPr/>
          <a:lstStyle/>
          <a:p>
            <a:fld id="{CBDF94BD-C3AA-4514-B9DA-58AE78FCAA51}" type="datetime8">
              <a:rPr lang="tr-TR" smtClean="0"/>
              <a:t>4.09.2025 23:10</a:t>
            </a:fld>
            <a:endParaRPr lang="tr-TR"/>
          </a:p>
        </p:txBody>
      </p:sp>
      <p:sp>
        <p:nvSpPr>
          <p:cNvPr id="4" name="Alt Bilgi Yer Tutucusu 3">
            <a:extLst>
              <a:ext uri="{FF2B5EF4-FFF2-40B4-BE49-F238E27FC236}">
                <a16:creationId xmlns:a16="http://schemas.microsoft.com/office/drawing/2014/main" id="{C9A82BDA-4623-5425-B966-D4AFD2EEA9C4}"/>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51993F23-077C-BADB-284C-96DE59901AD2}"/>
              </a:ext>
            </a:extLst>
          </p:cNvPr>
          <p:cNvSpPr>
            <a:spLocks noGrp="1"/>
          </p:cNvSpPr>
          <p:nvPr>
            <p:ph type="sldNum" sz="quarter" idx="12"/>
          </p:nvPr>
        </p:nvSpPr>
        <p:spPr/>
        <p:txBody>
          <a:bodyPr/>
          <a:lstStyle/>
          <a:p>
            <a:fld id="{86FC53E8-F9E2-49AE-8415-908AA8E3E97C}" type="slidenum">
              <a:rPr lang="tr-TR" smtClean="0"/>
              <a:t>21</a:t>
            </a:fld>
            <a:endParaRPr lang="tr-TR"/>
          </a:p>
        </p:txBody>
      </p:sp>
    </p:spTree>
    <p:extLst>
      <p:ext uri="{BB962C8B-B14F-4D97-AF65-F5344CB8AC3E}">
        <p14:creationId xmlns:p14="http://schemas.microsoft.com/office/powerpoint/2010/main" val="417608367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9FF74691-0FCA-A163-A255-21F3805A76FD}"/>
              </a:ext>
            </a:extLst>
          </p:cNvPr>
          <p:cNvSpPr>
            <a:spLocks noGrp="1" noChangeArrowheads="1"/>
          </p:cNvSpPr>
          <p:nvPr>
            <p:ph idx="1"/>
          </p:nvPr>
        </p:nvSpPr>
        <p:spPr>
          <a:xfrm>
            <a:off x="1337733" y="908050"/>
            <a:ext cx="5139267" cy="4849283"/>
          </a:xfrm>
          <a:solidFill>
            <a:schemeClr val="bg1"/>
          </a:solidFill>
          <a:ln>
            <a:solidFill>
              <a:schemeClr val="accent2"/>
            </a:solidFill>
            <a:miter lim="800000"/>
            <a:headEnd/>
            <a:tailEnd/>
          </a:ln>
        </p:spPr>
        <p:txBody>
          <a:bodyPr/>
          <a:lstStyle/>
          <a:p>
            <a:pPr eaLnBrk="1" hangingPunct="1"/>
            <a:r>
              <a:rPr lang="tr-TR" altLang="tr-TR" b="1" dirty="0">
                <a:solidFill>
                  <a:srgbClr val="C00000"/>
                </a:solidFill>
              </a:rPr>
              <a:t>Sözel İletişim</a:t>
            </a:r>
          </a:p>
          <a:p>
            <a:pPr eaLnBrk="1" hangingPunct="1">
              <a:buFont typeface="Wingdings" panose="05000000000000000000" pitchFamily="2" charset="2"/>
              <a:buChar char="Ø"/>
            </a:pPr>
            <a:r>
              <a:rPr lang="tr-TR" altLang="tr-TR" sz="2400" dirty="0"/>
              <a:t>       Sesli ifadeler</a:t>
            </a:r>
          </a:p>
          <a:p>
            <a:pPr eaLnBrk="1" hangingPunct="1">
              <a:buFont typeface="Wingdings" panose="05000000000000000000" pitchFamily="2" charset="2"/>
              <a:buChar char="Ø"/>
            </a:pPr>
            <a:r>
              <a:rPr lang="tr-TR" altLang="tr-TR" sz="2400" dirty="0"/>
              <a:t>	  Sözcükler</a:t>
            </a:r>
          </a:p>
          <a:p>
            <a:pPr eaLnBrk="1" hangingPunct="1"/>
            <a:r>
              <a:rPr lang="tr-TR" altLang="tr-TR" b="1" dirty="0">
                <a:solidFill>
                  <a:srgbClr val="C00000"/>
                </a:solidFill>
              </a:rPr>
              <a:t>Sözsüz İletişim</a:t>
            </a:r>
          </a:p>
          <a:p>
            <a:pPr lvl="1" eaLnBrk="1" hangingPunct="1">
              <a:buFont typeface="Wingdings" panose="05000000000000000000" pitchFamily="2" charset="2"/>
              <a:buChar char="Ø"/>
            </a:pPr>
            <a:r>
              <a:rPr lang="tr-TR" altLang="tr-TR" dirty="0"/>
              <a:t>Beden Dili</a:t>
            </a:r>
          </a:p>
          <a:p>
            <a:pPr lvl="1" eaLnBrk="1" hangingPunct="1">
              <a:buFont typeface="Wingdings" panose="05000000000000000000" pitchFamily="2" charset="2"/>
              <a:buChar char="Ø"/>
            </a:pPr>
            <a:r>
              <a:rPr lang="tr-TR" altLang="tr-TR" dirty="0"/>
              <a:t>Nesnel iletişim</a:t>
            </a:r>
          </a:p>
          <a:p>
            <a:pPr lvl="1" eaLnBrk="1" hangingPunct="1">
              <a:buFont typeface="Wingdings" panose="05000000000000000000" pitchFamily="2" charset="2"/>
              <a:buChar char="Ø"/>
            </a:pPr>
            <a:r>
              <a:rPr lang="tr-TR" altLang="tr-TR" dirty="0"/>
              <a:t>Yazılı İletişim</a:t>
            </a:r>
          </a:p>
          <a:p>
            <a:pPr lvl="1" eaLnBrk="1" hangingPunct="1">
              <a:buFont typeface="Arial" panose="020B0604020202020204" pitchFamily="34" charset="0"/>
              <a:buChar char="•"/>
            </a:pPr>
            <a:r>
              <a:rPr lang="tr-TR" altLang="tr-TR" b="1" dirty="0">
                <a:solidFill>
                  <a:srgbClr val="C00000"/>
                </a:solidFill>
              </a:rPr>
              <a:t>Kitle İletişim</a:t>
            </a:r>
          </a:p>
          <a:p>
            <a:pPr lvl="1" eaLnBrk="1" hangingPunct="1">
              <a:buFont typeface="Wingdings" panose="05000000000000000000" pitchFamily="2" charset="2"/>
              <a:buChar char="Ø"/>
            </a:pPr>
            <a:r>
              <a:rPr lang="tr-TR" altLang="tr-TR" dirty="0"/>
              <a:t>Web Sayfası</a:t>
            </a:r>
          </a:p>
          <a:p>
            <a:pPr lvl="1" eaLnBrk="1" hangingPunct="1">
              <a:buFont typeface="Wingdings" panose="05000000000000000000" pitchFamily="2" charset="2"/>
              <a:buChar char="Ø"/>
            </a:pPr>
            <a:r>
              <a:rPr lang="tr-TR" altLang="tr-TR" dirty="0"/>
              <a:t>Dergi Gazete</a:t>
            </a:r>
          </a:p>
          <a:p>
            <a:pPr lvl="1" eaLnBrk="1" hangingPunct="1">
              <a:buFont typeface="Wingdings" panose="05000000000000000000" pitchFamily="2" charset="2"/>
              <a:buChar char="Ø"/>
            </a:pPr>
            <a:r>
              <a:rPr lang="tr-TR" altLang="tr-TR" dirty="0"/>
              <a:t>Duyuru Panoları</a:t>
            </a:r>
          </a:p>
          <a:p>
            <a:pPr eaLnBrk="1" hangingPunct="1">
              <a:buClr>
                <a:schemeClr val="tx1"/>
              </a:buClr>
            </a:pPr>
            <a:endParaRPr lang="tr-TR" altLang="tr-TR" sz="2400" dirty="0"/>
          </a:p>
          <a:p>
            <a:pPr eaLnBrk="1" hangingPunct="1">
              <a:buClr>
                <a:schemeClr val="tx1"/>
              </a:buClr>
            </a:pPr>
            <a:endParaRPr lang="tr-TR" altLang="tr-TR" sz="2400" dirty="0"/>
          </a:p>
        </p:txBody>
      </p:sp>
      <p:sp>
        <p:nvSpPr>
          <p:cNvPr id="33796" name="3 Veri Yer Tutucusu">
            <a:extLst>
              <a:ext uri="{FF2B5EF4-FFF2-40B4-BE49-F238E27FC236}">
                <a16:creationId xmlns:a16="http://schemas.microsoft.com/office/drawing/2014/main" id="{C0270D2C-A59E-70FE-954B-BCAB4690E38F}"/>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D9056069-06FC-4069-93FC-2CBDBB5C3EAB}" type="datetime8">
              <a:rPr lang="tr-TR" smtClean="0"/>
              <a:t>4.09.2025 23:10</a:t>
            </a:fld>
            <a:endParaRPr lang="tr-TR"/>
          </a:p>
        </p:txBody>
      </p:sp>
      <p:sp>
        <p:nvSpPr>
          <p:cNvPr id="33797" name="4 Altbilgi Yer Tutucusu">
            <a:extLst>
              <a:ext uri="{FF2B5EF4-FFF2-40B4-BE49-F238E27FC236}">
                <a16:creationId xmlns:a16="http://schemas.microsoft.com/office/drawing/2014/main" id="{CF5C997C-E309-ABDC-F633-EF371B8488A6}"/>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64517" name="5 Slayt Numarası Yer Tutucusu">
            <a:extLst>
              <a:ext uri="{FF2B5EF4-FFF2-40B4-BE49-F238E27FC236}">
                <a16:creationId xmlns:a16="http://schemas.microsoft.com/office/drawing/2014/main" id="{90F46B5A-0303-5D19-357D-23CA6E346ED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448CF8-E5FC-461F-8235-FE69F889C9E5}" type="slidenum">
              <a:rPr lang="tr-TR" altLang="tr-TR" sz="1200">
                <a:solidFill>
                  <a:srgbClr val="898989"/>
                </a:solidFill>
                <a:latin typeface="Arial" panose="020B0604020202020204" pitchFamily="34" charset="0"/>
              </a:rPr>
              <a:pPr>
                <a:spcBef>
                  <a:spcPct val="0"/>
                </a:spcBef>
                <a:buFontTx/>
                <a:buNone/>
              </a:pPr>
              <a:t>22</a:t>
            </a:fld>
            <a:endParaRPr lang="tr-TR" altLang="tr-TR" sz="1200">
              <a:solidFill>
                <a:srgbClr val="898989"/>
              </a:solidFill>
              <a:latin typeface="Arial" panose="020B0604020202020204" pitchFamily="34" charset="0"/>
            </a:endParaRPr>
          </a:p>
        </p:txBody>
      </p:sp>
      <p:pic>
        <p:nvPicPr>
          <p:cNvPr id="64518" name="Picture 4" descr="BD06662_">
            <a:extLst>
              <a:ext uri="{FF2B5EF4-FFF2-40B4-BE49-F238E27FC236}">
                <a16:creationId xmlns:a16="http://schemas.microsoft.com/office/drawing/2014/main" id="{48DD88D2-19BE-A7C9-E694-3910B75C8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828800"/>
            <a:ext cx="3200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7 Başlık">
            <a:extLst>
              <a:ext uri="{FF2B5EF4-FFF2-40B4-BE49-F238E27FC236}">
                <a16:creationId xmlns:a16="http://schemas.microsoft.com/office/drawing/2014/main" id="{BD09DA16-7B0F-6357-5663-E91B3FF472FF}"/>
              </a:ext>
            </a:extLst>
          </p:cNvPr>
          <p:cNvSpPr>
            <a:spLocks noGrp="1"/>
          </p:cNvSpPr>
          <p:nvPr>
            <p:ph type="title"/>
          </p:nvPr>
        </p:nvSpPr>
        <p:spPr>
          <a:xfrm>
            <a:off x="677333" y="270932"/>
            <a:ext cx="9544581" cy="637117"/>
          </a:xfrm>
        </p:spPr>
        <p:txBody>
          <a:bodyPr>
            <a:normAutofit fontScale="90000"/>
          </a:bodyPr>
          <a:lstStyle/>
          <a:p>
            <a:pPr algn="ctr"/>
            <a:r>
              <a:rPr lang="tr-TR" altLang="tr-TR" dirty="0">
                <a:solidFill>
                  <a:srgbClr val="FF0000"/>
                </a:solidFill>
              </a:rPr>
              <a:t>İLETİŞİM KANALLARI</a:t>
            </a:r>
          </a:p>
        </p:txBody>
      </p:sp>
    </p:spTree>
    <p:extLst>
      <p:ext uri="{BB962C8B-B14F-4D97-AF65-F5344CB8AC3E}">
        <p14:creationId xmlns:p14="http://schemas.microsoft.com/office/powerpoint/2010/main" val="205529479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87043">
                                            <p:txEl>
                                              <p:pRg st="4" end="4"/>
                                            </p:txEl>
                                          </p:spTgt>
                                        </p:tgtEl>
                                        <p:attrNameLst>
                                          <p:attrName>style.visibility</p:attrName>
                                        </p:attrNameLst>
                                      </p:cBhvr>
                                      <p:to>
                                        <p:strVal val="visible"/>
                                      </p:to>
                                    </p:set>
                                    <p:anim calcmode="lin" valueType="num">
                                      <p:cBhvr additive="base">
                                        <p:cTn id="29"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7043">
                                            <p:txEl>
                                              <p:pRg st="4" end="4"/>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87043">
                                            <p:txEl>
                                              <p:pRg st="5" end="5"/>
                                            </p:txEl>
                                          </p:spTgt>
                                        </p:tgtEl>
                                        <p:attrNameLst>
                                          <p:attrName>style.visibility</p:attrName>
                                        </p:attrNameLst>
                                      </p:cBhvr>
                                      <p:to>
                                        <p:strVal val="visible"/>
                                      </p:to>
                                    </p:set>
                                    <p:anim calcmode="lin" valueType="num">
                                      <p:cBhvr additive="base">
                                        <p:cTn id="33"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7043">
                                            <p:txEl>
                                              <p:pRg st="5" end="5"/>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87043">
                                            <p:txEl>
                                              <p:pRg st="6" end="6"/>
                                            </p:txEl>
                                          </p:spTgt>
                                        </p:tgtEl>
                                        <p:attrNameLst>
                                          <p:attrName>style.visibility</p:attrName>
                                        </p:attrNameLst>
                                      </p:cBhvr>
                                      <p:to>
                                        <p:strVal val="visible"/>
                                      </p:to>
                                    </p:set>
                                    <p:anim calcmode="lin" valueType="num">
                                      <p:cBhvr additive="base">
                                        <p:cTn id="37" dur="5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7043">
                                            <p:txEl>
                                              <p:pRg st="6" end="6"/>
                                            </p:txEl>
                                          </p:spTgt>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87043">
                                            <p:txEl>
                                              <p:pRg st="7" end="7"/>
                                            </p:txEl>
                                          </p:spTgt>
                                        </p:tgtEl>
                                        <p:attrNameLst>
                                          <p:attrName>style.visibility</p:attrName>
                                        </p:attrNameLst>
                                      </p:cBhvr>
                                      <p:to>
                                        <p:strVal val="visible"/>
                                      </p:to>
                                    </p:set>
                                    <p:anim calcmode="lin" valueType="num">
                                      <p:cBhvr additive="base">
                                        <p:cTn id="41" dur="500" fill="hold"/>
                                        <p:tgtEl>
                                          <p:spTgt spid="8704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7043">
                                            <p:txEl>
                                              <p:pRg st="7" end="7"/>
                                            </p:txEl>
                                          </p:spTgt>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87043">
                                            <p:txEl>
                                              <p:pRg st="8" end="8"/>
                                            </p:txEl>
                                          </p:spTgt>
                                        </p:tgtEl>
                                        <p:attrNameLst>
                                          <p:attrName>style.visibility</p:attrName>
                                        </p:attrNameLst>
                                      </p:cBhvr>
                                      <p:to>
                                        <p:strVal val="visible"/>
                                      </p:to>
                                    </p:set>
                                    <p:anim calcmode="lin" valueType="num">
                                      <p:cBhvr additive="base">
                                        <p:cTn id="45" dur="500" fill="hold"/>
                                        <p:tgtEl>
                                          <p:spTgt spid="8704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7043">
                                            <p:txEl>
                                              <p:pRg st="8" end="8"/>
                                            </p:tx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87043">
                                            <p:txEl>
                                              <p:pRg st="9" end="9"/>
                                            </p:txEl>
                                          </p:spTgt>
                                        </p:tgtEl>
                                        <p:attrNameLst>
                                          <p:attrName>style.visibility</p:attrName>
                                        </p:attrNameLst>
                                      </p:cBhvr>
                                      <p:to>
                                        <p:strVal val="visible"/>
                                      </p:to>
                                    </p:set>
                                    <p:anim calcmode="lin" valueType="num">
                                      <p:cBhvr additive="base">
                                        <p:cTn id="49" dur="500" fill="hold"/>
                                        <p:tgtEl>
                                          <p:spTgt spid="8704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7043">
                                            <p:txEl>
                                              <p:pRg st="9" end="9"/>
                                            </p:txEl>
                                          </p:spTgt>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87043">
                                            <p:txEl>
                                              <p:pRg st="10" end="10"/>
                                            </p:txEl>
                                          </p:spTgt>
                                        </p:tgtEl>
                                        <p:attrNameLst>
                                          <p:attrName>style.visibility</p:attrName>
                                        </p:attrNameLst>
                                      </p:cBhvr>
                                      <p:to>
                                        <p:strVal val="visible"/>
                                      </p:to>
                                    </p:set>
                                    <p:anim calcmode="lin" valueType="num">
                                      <p:cBhvr additive="base">
                                        <p:cTn id="53" dur="500" fill="hold"/>
                                        <p:tgtEl>
                                          <p:spTgt spid="8704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704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01C9054-C6AB-E31C-4469-2D18FF183D34}"/>
            </a:ext>
          </a:extLst>
        </p:cNvPr>
        <p:cNvGrpSpPr/>
        <p:nvPr/>
      </p:nvGrpSpPr>
      <p:grpSpPr>
        <a:xfrm>
          <a:off x="0" y="0"/>
          <a:ext cx="0" cy="0"/>
          <a:chOff x="0" y="0"/>
          <a:chExt cx="0" cy="0"/>
        </a:xfrm>
      </p:grpSpPr>
      <p:sp>
        <p:nvSpPr>
          <p:cNvPr id="15363" name="Rectangle 3">
            <a:extLst>
              <a:ext uri="{FF2B5EF4-FFF2-40B4-BE49-F238E27FC236}">
                <a16:creationId xmlns:a16="http://schemas.microsoft.com/office/drawing/2014/main" id="{7C74B435-4DE7-1D47-519B-83D7DBA14489}"/>
              </a:ext>
            </a:extLst>
          </p:cNvPr>
          <p:cNvSpPr>
            <a:spLocks noGrp="1" noChangeArrowheads="1"/>
          </p:cNvSpPr>
          <p:nvPr>
            <p:ph type="body" sz="half" idx="1"/>
          </p:nvPr>
        </p:nvSpPr>
        <p:spPr>
          <a:xfrm>
            <a:off x="2279651" y="882650"/>
            <a:ext cx="4537075" cy="5067300"/>
          </a:xfrm>
          <a:solidFill>
            <a:schemeClr val="bg1"/>
          </a:solidFill>
          <a:ln>
            <a:solidFill>
              <a:schemeClr val="accent2"/>
            </a:solidFill>
            <a:miter lim="800000"/>
            <a:headEnd/>
            <a:tailEnd/>
          </a:ln>
        </p:spPr>
        <p:txBody>
          <a:bodyPr>
            <a:normAutofit lnSpcReduction="10000"/>
          </a:bodyPr>
          <a:lstStyle/>
          <a:p>
            <a:pPr eaLnBrk="1" hangingPunct="1">
              <a:buFont typeface="Wingdings" panose="05000000000000000000" pitchFamily="2" charset="2"/>
              <a:buChar char="Ø"/>
            </a:pPr>
            <a:r>
              <a:rPr lang="tr-TR" altLang="tr-TR" sz="2700"/>
              <a:t>Konuşmanın amacını iyi belirleyelim,</a:t>
            </a:r>
          </a:p>
          <a:p>
            <a:pPr eaLnBrk="1" hangingPunct="1">
              <a:buFont typeface="Wingdings" panose="05000000000000000000" pitchFamily="2" charset="2"/>
              <a:buChar char="Ø"/>
            </a:pPr>
            <a:r>
              <a:rPr lang="tr-TR" altLang="tr-TR" sz="2700">
                <a:solidFill>
                  <a:srgbClr val="C00000"/>
                </a:solidFill>
              </a:rPr>
              <a:t>Sistematik ve mantıklı konuşalım,</a:t>
            </a:r>
          </a:p>
          <a:p>
            <a:pPr eaLnBrk="1" hangingPunct="1">
              <a:buFont typeface="Wingdings" panose="05000000000000000000" pitchFamily="2" charset="2"/>
              <a:buChar char="Ø"/>
            </a:pPr>
            <a:r>
              <a:rPr lang="tr-TR" altLang="tr-TR" sz="2700"/>
              <a:t>Konuşmamızla ilgili not alalım,</a:t>
            </a:r>
          </a:p>
          <a:p>
            <a:pPr eaLnBrk="1" hangingPunct="1">
              <a:buFont typeface="Wingdings" panose="05000000000000000000" pitchFamily="2" charset="2"/>
              <a:buChar char="Ø"/>
            </a:pPr>
            <a:r>
              <a:rPr lang="tr-TR" altLang="tr-TR" sz="2700">
                <a:solidFill>
                  <a:srgbClr val="C00000"/>
                </a:solidFill>
              </a:rPr>
              <a:t>Ses tonumuzu iyi ayarlayalım,</a:t>
            </a:r>
          </a:p>
          <a:p>
            <a:pPr eaLnBrk="1" hangingPunct="1">
              <a:buFont typeface="Wingdings" panose="05000000000000000000" pitchFamily="2" charset="2"/>
              <a:buChar char="Ø"/>
            </a:pPr>
            <a:r>
              <a:rPr lang="tr-TR" altLang="tr-TR" sz="2700"/>
              <a:t>Karşımızdakini de dinleyelim,</a:t>
            </a:r>
          </a:p>
          <a:p>
            <a:pPr eaLnBrk="1" hangingPunct="1">
              <a:buFont typeface="Wingdings" panose="05000000000000000000" pitchFamily="2" charset="2"/>
              <a:buChar char="Ø"/>
            </a:pPr>
            <a:r>
              <a:rPr lang="tr-TR" altLang="tr-TR" sz="2700">
                <a:solidFill>
                  <a:srgbClr val="C00000"/>
                </a:solidFill>
              </a:rPr>
              <a:t>Konuşmayı mimik ve jestlerle destekleyelim.</a:t>
            </a:r>
          </a:p>
        </p:txBody>
      </p:sp>
      <p:sp>
        <p:nvSpPr>
          <p:cNvPr id="53253" name="4 Veri Yer Tutucusu">
            <a:extLst>
              <a:ext uri="{FF2B5EF4-FFF2-40B4-BE49-F238E27FC236}">
                <a16:creationId xmlns:a16="http://schemas.microsoft.com/office/drawing/2014/main" id="{1E5876EA-E883-1970-1728-1FA1A5257CB5}"/>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81FFB644-2501-4457-A6D9-30E14F9AA4B6}" type="datetime8">
              <a:rPr lang="tr-TR" smtClean="0"/>
              <a:t>4.09.2025 23:10</a:t>
            </a:fld>
            <a:endParaRPr lang="tr-TR" dirty="0"/>
          </a:p>
        </p:txBody>
      </p:sp>
      <p:sp>
        <p:nvSpPr>
          <p:cNvPr id="53254" name="5 Altbilgi Yer Tutucusu">
            <a:extLst>
              <a:ext uri="{FF2B5EF4-FFF2-40B4-BE49-F238E27FC236}">
                <a16:creationId xmlns:a16="http://schemas.microsoft.com/office/drawing/2014/main" id="{C1B7DEC0-8C06-4909-DEC1-205501CC5B1E}"/>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66565" name="6 Slayt Numarası Yer Tutucusu">
            <a:extLst>
              <a:ext uri="{FF2B5EF4-FFF2-40B4-BE49-F238E27FC236}">
                <a16:creationId xmlns:a16="http://schemas.microsoft.com/office/drawing/2014/main" id="{D65E4509-1EDE-9DF1-398A-6EA103C1D4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F9AD74-973D-42EC-8F28-8F77668C8458}" type="slidenum">
              <a:rPr lang="tr-TR" altLang="tr-TR" sz="1200">
                <a:solidFill>
                  <a:srgbClr val="898989"/>
                </a:solidFill>
                <a:latin typeface="Verdana" panose="020B0604030504040204" pitchFamily="34" charset="0"/>
              </a:rPr>
              <a:pPr>
                <a:spcBef>
                  <a:spcPct val="0"/>
                </a:spcBef>
                <a:buFontTx/>
                <a:buNone/>
              </a:pPr>
              <a:t>23</a:t>
            </a:fld>
            <a:endParaRPr lang="tr-TR" altLang="tr-TR" sz="1200">
              <a:solidFill>
                <a:srgbClr val="898989"/>
              </a:solidFill>
              <a:latin typeface="Verdana" panose="020B0604030504040204" pitchFamily="34" charset="0"/>
            </a:endParaRPr>
          </a:p>
        </p:txBody>
      </p:sp>
      <p:pic>
        <p:nvPicPr>
          <p:cNvPr id="66566" name="Picture 8" descr="C:\Users\user\Pictures\sözel iletişim.jpg">
            <a:extLst>
              <a:ext uri="{FF2B5EF4-FFF2-40B4-BE49-F238E27FC236}">
                <a16:creationId xmlns:a16="http://schemas.microsoft.com/office/drawing/2014/main" id="{4B0BD1DA-F2AD-9113-0C62-3DA8AD77CB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88163" y="882651"/>
            <a:ext cx="3529012" cy="5067300"/>
          </a:xfrm>
          <a:noFill/>
        </p:spPr>
      </p:pic>
      <p:sp>
        <p:nvSpPr>
          <p:cNvPr id="66567" name="Başlık 1">
            <a:extLst>
              <a:ext uri="{FF2B5EF4-FFF2-40B4-BE49-F238E27FC236}">
                <a16:creationId xmlns:a16="http://schemas.microsoft.com/office/drawing/2014/main" id="{00FE918A-7D92-B83C-1005-FC6146020418}"/>
              </a:ext>
            </a:extLst>
          </p:cNvPr>
          <p:cNvSpPr>
            <a:spLocks noGrp="1"/>
          </p:cNvSpPr>
          <p:nvPr>
            <p:ph type="title"/>
          </p:nvPr>
        </p:nvSpPr>
        <p:spPr>
          <a:xfrm>
            <a:off x="1981200" y="277814"/>
            <a:ext cx="8229600" cy="414337"/>
          </a:xfrm>
        </p:spPr>
        <p:txBody>
          <a:bodyPr>
            <a:normAutofit fontScale="90000"/>
          </a:bodyPr>
          <a:lstStyle/>
          <a:p>
            <a:pPr algn="ctr"/>
            <a:r>
              <a:rPr lang="tr-TR" altLang="tr-TR" dirty="0">
                <a:solidFill>
                  <a:srgbClr val="FF0000"/>
                </a:solidFill>
              </a:rPr>
              <a:t>SÖZEL İLETİŞİMDE</a:t>
            </a:r>
          </a:p>
        </p:txBody>
      </p:sp>
    </p:spTree>
    <p:extLst>
      <p:ext uri="{BB962C8B-B14F-4D97-AF65-F5344CB8AC3E}">
        <p14:creationId xmlns:p14="http://schemas.microsoft.com/office/powerpoint/2010/main" val="18328245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F6FCA-BE2D-4CA4-6DD8-EC291FBE0BD2}"/>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A10FAFB1-B79D-5641-E152-81B131B8191E}"/>
              </a:ext>
            </a:extLst>
          </p:cNvPr>
          <p:cNvSpPr txBox="1"/>
          <p:nvPr/>
        </p:nvSpPr>
        <p:spPr>
          <a:xfrm>
            <a:off x="643467" y="314867"/>
            <a:ext cx="11209866" cy="769441"/>
          </a:xfrm>
          <a:prstGeom prst="rect">
            <a:avLst/>
          </a:prstGeom>
          <a:noFill/>
        </p:spPr>
        <p:txBody>
          <a:bodyPr wrap="square">
            <a:spAutoFit/>
          </a:bodyPr>
          <a:lstStyle/>
          <a:p>
            <a:pPr algn="ctr"/>
            <a:r>
              <a:rPr lang="tr-TR" sz="4400" dirty="0">
                <a:solidFill>
                  <a:srgbClr val="FF0000"/>
                </a:solidFill>
              </a:rPr>
              <a:t>KANAL</a:t>
            </a:r>
          </a:p>
        </p:txBody>
      </p:sp>
      <p:sp>
        <p:nvSpPr>
          <p:cNvPr id="5" name="Metin kutusu 4">
            <a:extLst>
              <a:ext uri="{FF2B5EF4-FFF2-40B4-BE49-F238E27FC236}">
                <a16:creationId xmlns:a16="http://schemas.microsoft.com/office/drawing/2014/main" id="{2FC14962-5744-FB1E-10E3-D6165E50CDC3}"/>
              </a:ext>
            </a:extLst>
          </p:cNvPr>
          <p:cNvSpPr txBox="1"/>
          <p:nvPr/>
        </p:nvSpPr>
        <p:spPr>
          <a:xfrm>
            <a:off x="524934" y="1084308"/>
            <a:ext cx="11023600" cy="5016758"/>
          </a:xfrm>
          <a:prstGeom prst="rect">
            <a:avLst/>
          </a:prstGeom>
          <a:noFill/>
        </p:spPr>
        <p:txBody>
          <a:bodyPr wrap="square">
            <a:spAutoFit/>
          </a:bodyPr>
          <a:lstStyle/>
          <a:p>
            <a:pPr marL="457200" indent="-457200">
              <a:buFont typeface="Wingdings" panose="05000000000000000000" pitchFamily="2" charset="2"/>
              <a:buChar char="Ø"/>
            </a:pPr>
            <a:r>
              <a:rPr lang="tr-TR" sz="3200" b="1" i="1" dirty="0">
                <a:solidFill>
                  <a:srgbClr val="FF0000"/>
                </a:solidFill>
              </a:rPr>
              <a:t> Kanal, mesajı kaynaktan alıcıya taşıyan araçtır. </a:t>
            </a:r>
          </a:p>
          <a:p>
            <a:r>
              <a:rPr lang="tr-TR" sz="3200" b="1" i="1" dirty="0"/>
              <a:t>Bir mesajın kaynaktan hedefe ulaştırılabilmesi için mutlaka bir kanala ihtiyaç vardır. İnsanların </a:t>
            </a:r>
            <a:r>
              <a:rPr lang="tr-TR" sz="3200" b="1" i="1" dirty="0">
                <a:solidFill>
                  <a:srgbClr val="FF0000"/>
                </a:solidFill>
              </a:rPr>
              <a:t>beş duyu organı (görme, duyma, dokunma, tatma, koklama) onların </a:t>
            </a:r>
            <a:r>
              <a:rPr lang="tr-TR" sz="3200" b="1" i="1" dirty="0"/>
              <a:t>iletişim kanallarını oluşturur.</a:t>
            </a:r>
          </a:p>
          <a:p>
            <a:pPr marL="457200" indent="-457200">
              <a:buFont typeface="Wingdings" panose="05000000000000000000" pitchFamily="2" charset="2"/>
              <a:buChar char="Ø"/>
            </a:pPr>
            <a:r>
              <a:rPr lang="tr-TR" sz="3200" b="1" i="1" dirty="0">
                <a:solidFill>
                  <a:srgbClr val="FF0000"/>
                </a:solidFill>
              </a:rPr>
              <a:t>Telefonla iletişimde kanal, telefon hatlarıdır.</a:t>
            </a:r>
            <a:r>
              <a:rPr lang="tr-TR" sz="3200" b="1" i="1" dirty="0"/>
              <a:t> </a:t>
            </a:r>
          </a:p>
          <a:p>
            <a:r>
              <a:rPr lang="tr-TR" sz="3200" b="1" i="1" dirty="0"/>
              <a:t>Sözlü iletişimde kanal, havadır. Bir iletişim sürecine en uygun kanalı seçebilmek için alıcının özelliklerini çok iyi bilmek gerekmektedir. </a:t>
            </a:r>
            <a:r>
              <a:rPr lang="tr-TR" sz="3200" b="1" i="1" dirty="0">
                <a:solidFill>
                  <a:srgbClr val="FF0000"/>
                </a:solidFill>
              </a:rPr>
              <a:t>Kaynak ve alıcı arasındaki bilgi aktarımı için hangi kanal uygunsa, o kanal </a:t>
            </a:r>
            <a:r>
              <a:rPr lang="tr-TR" sz="3200" b="1" i="1" dirty="0"/>
              <a:t>kullanılmalıdır.</a:t>
            </a:r>
            <a:endParaRPr lang="tr-TR" sz="3200" i="1" dirty="0"/>
          </a:p>
        </p:txBody>
      </p:sp>
      <p:sp>
        <p:nvSpPr>
          <p:cNvPr id="2" name="Veri Yer Tutucusu 1">
            <a:extLst>
              <a:ext uri="{FF2B5EF4-FFF2-40B4-BE49-F238E27FC236}">
                <a16:creationId xmlns:a16="http://schemas.microsoft.com/office/drawing/2014/main" id="{BE59A6A6-6753-AFF5-05F5-021B0700966F}"/>
              </a:ext>
            </a:extLst>
          </p:cNvPr>
          <p:cNvSpPr>
            <a:spLocks noGrp="1"/>
          </p:cNvSpPr>
          <p:nvPr>
            <p:ph type="dt" sz="half" idx="10"/>
          </p:nvPr>
        </p:nvSpPr>
        <p:spPr/>
        <p:txBody>
          <a:bodyPr/>
          <a:lstStyle/>
          <a:p>
            <a:fld id="{79355B32-1BDD-4EA3-9864-0F8CE4858B40}" type="datetime8">
              <a:rPr lang="tr-TR" smtClean="0"/>
              <a:t>4.09.2025 23:10</a:t>
            </a:fld>
            <a:endParaRPr lang="tr-TR"/>
          </a:p>
        </p:txBody>
      </p:sp>
      <p:sp>
        <p:nvSpPr>
          <p:cNvPr id="4" name="Alt Bilgi Yer Tutucusu 3">
            <a:extLst>
              <a:ext uri="{FF2B5EF4-FFF2-40B4-BE49-F238E27FC236}">
                <a16:creationId xmlns:a16="http://schemas.microsoft.com/office/drawing/2014/main" id="{E10AF61B-BF95-3B98-E125-B352D46D034C}"/>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B27E5960-EF89-7179-37D9-126DE345CDB9}"/>
              </a:ext>
            </a:extLst>
          </p:cNvPr>
          <p:cNvSpPr>
            <a:spLocks noGrp="1"/>
          </p:cNvSpPr>
          <p:nvPr>
            <p:ph type="sldNum" sz="quarter" idx="12"/>
          </p:nvPr>
        </p:nvSpPr>
        <p:spPr/>
        <p:txBody>
          <a:bodyPr/>
          <a:lstStyle/>
          <a:p>
            <a:fld id="{86FC53E8-F9E2-49AE-8415-908AA8E3E97C}" type="slidenum">
              <a:rPr lang="tr-TR" smtClean="0"/>
              <a:t>24</a:t>
            </a:fld>
            <a:endParaRPr lang="tr-TR"/>
          </a:p>
        </p:txBody>
      </p:sp>
    </p:spTree>
    <p:extLst>
      <p:ext uri="{BB962C8B-B14F-4D97-AF65-F5344CB8AC3E}">
        <p14:creationId xmlns:p14="http://schemas.microsoft.com/office/powerpoint/2010/main" val="151546700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8B8CF-E50A-3113-0B29-70B8604E53CC}"/>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E1CFD58C-F0AF-4853-BD7E-3B56C2000628}"/>
              </a:ext>
            </a:extLst>
          </p:cNvPr>
          <p:cNvSpPr txBox="1"/>
          <p:nvPr/>
        </p:nvSpPr>
        <p:spPr>
          <a:xfrm>
            <a:off x="643467" y="314867"/>
            <a:ext cx="11209866" cy="769441"/>
          </a:xfrm>
          <a:prstGeom prst="rect">
            <a:avLst/>
          </a:prstGeom>
          <a:noFill/>
        </p:spPr>
        <p:txBody>
          <a:bodyPr wrap="square">
            <a:spAutoFit/>
          </a:bodyPr>
          <a:lstStyle/>
          <a:p>
            <a:pPr algn="ctr"/>
            <a:r>
              <a:rPr lang="tr-TR" sz="4400" dirty="0">
                <a:solidFill>
                  <a:srgbClr val="FF0000"/>
                </a:solidFill>
              </a:rPr>
              <a:t>KANAL</a:t>
            </a:r>
          </a:p>
        </p:txBody>
      </p:sp>
      <p:sp>
        <p:nvSpPr>
          <p:cNvPr id="5" name="Metin kutusu 4">
            <a:extLst>
              <a:ext uri="{FF2B5EF4-FFF2-40B4-BE49-F238E27FC236}">
                <a16:creationId xmlns:a16="http://schemas.microsoft.com/office/drawing/2014/main" id="{9BA9084A-A352-2DB8-A1AB-36FE5E2D42E0}"/>
              </a:ext>
            </a:extLst>
          </p:cNvPr>
          <p:cNvSpPr txBox="1"/>
          <p:nvPr/>
        </p:nvSpPr>
        <p:spPr>
          <a:xfrm>
            <a:off x="524934" y="1084308"/>
            <a:ext cx="11023600" cy="5262979"/>
          </a:xfrm>
          <a:prstGeom prst="rect">
            <a:avLst/>
          </a:prstGeom>
          <a:noFill/>
        </p:spPr>
        <p:txBody>
          <a:bodyPr wrap="square">
            <a:spAutoFit/>
          </a:bodyPr>
          <a:lstStyle/>
          <a:p>
            <a:pPr marL="457200" indent="-457200">
              <a:buFont typeface="Wingdings" panose="05000000000000000000" pitchFamily="2" charset="2"/>
              <a:buChar char="Ø"/>
            </a:pPr>
            <a:r>
              <a:rPr lang="tr-TR" sz="2800" i="1" dirty="0"/>
              <a:t>Örgütsel iletişimdeki kanallar  </a:t>
            </a:r>
            <a:r>
              <a:rPr lang="tr-TR" sz="2800" i="1" dirty="0">
                <a:solidFill>
                  <a:srgbClr val="FF0000"/>
                </a:solidFill>
              </a:rPr>
              <a:t>resmî (formel) kanallar ve resmî olmayan (</a:t>
            </a:r>
            <a:r>
              <a:rPr lang="tr-TR" sz="2800" i="1" dirty="0" err="1">
                <a:solidFill>
                  <a:srgbClr val="FF0000"/>
                </a:solidFill>
              </a:rPr>
              <a:t>informel</a:t>
            </a:r>
            <a:r>
              <a:rPr lang="tr-TR" sz="2800" i="1" dirty="0">
                <a:solidFill>
                  <a:srgbClr val="FF0000"/>
                </a:solidFill>
              </a:rPr>
              <a:t>)</a:t>
            </a:r>
            <a:r>
              <a:rPr lang="tr-TR" sz="2800" i="1" dirty="0"/>
              <a:t> kanallar olmak üzere ikiye ayrılır.</a:t>
            </a:r>
          </a:p>
          <a:p>
            <a:pPr marL="457200" indent="-457200">
              <a:buFont typeface="Wingdings" panose="05000000000000000000" pitchFamily="2" charset="2"/>
              <a:buChar char="Ø"/>
            </a:pPr>
            <a:r>
              <a:rPr lang="tr-TR" sz="2800" i="1" dirty="0">
                <a:solidFill>
                  <a:srgbClr val="FF0000"/>
                </a:solidFill>
              </a:rPr>
              <a:t>Resmî kanallar</a:t>
            </a:r>
            <a:r>
              <a:rPr lang="tr-TR" sz="2800" i="1" dirty="0"/>
              <a:t>, yönetim tarafından kabul edilen, emir komuta</a:t>
            </a:r>
          </a:p>
          <a:p>
            <a:r>
              <a:rPr lang="tr-TR" sz="2800" i="1" dirty="0"/>
              <a:t>zinciri içerisinde işleyen, </a:t>
            </a:r>
            <a:r>
              <a:rPr lang="tr-TR" sz="2800" i="1" dirty="0">
                <a:solidFill>
                  <a:srgbClr val="FF0000"/>
                </a:solidFill>
              </a:rPr>
              <a:t>işletme toplantıları, öneri ve şikayet kutuları </a:t>
            </a:r>
            <a:r>
              <a:rPr lang="tr-TR" sz="2800" i="1" dirty="0"/>
              <a:t>gibi araçların kullanıldığı kanallardır. Resmi kanallar, aşağıdan </a:t>
            </a:r>
            <a:r>
              <a:rPr lang="tr-TR" sz="2800" i="1" dirty="0">
                <a:solidFill>
                  <a:srgbClr val="FF0000"/>
                </a:solidFill>
              </a:rPr>
              <a:t>yukarıya (asttan üste) ve yukarıdan aşağıya (üstten asta) </a:t>
            </a:r>
            <a:r>
              <a:rPr lang="tr-TR" sz="2800" i="1" dirty="0"/>
              <a:t>doğru işler.</a:t>
            </a:r>
          </a:p>
          <a:p>
            <a:pPr marL="457200" indent="-457200">
              <a:buFont typeface="Wingdings" panose="05000000000000000000" pitchFamily="2" charset="2"/>
              <a:buChar char="Ø"/>
            </a:pPr>
            <a:r>
              <a:rPr lang="tr-TR" sz="2800" i="1" dirty="0">
                <a:solidFill>
                  <a:srgbClr val="FF0000"/>
                </a:solidFill>
              </a:rPr>
              <a:t>Resmî olmayan kanallar ise</a:t>
            </a:r>
            <a:r>
              <a:rPr lang="tr-TR" sz="2800" i="1" dirty="0"/>
              <a:t>, dedikodu, söylenti ya da </a:t>
            </a:r>
            <a:r>
              <a:rPr lang="tr-TR" sz="2800" i="1" dirty="0" err="1"/>
              <a:t>informel</a:t>
            </a:r>
            <a:endParaRPr lang="tr-TR" sz="2800" i="1" dirty="0"/>
          </a:p>
          <a:p>
            <a:r>
              <a:rPr lang="tr-TR" sz="2800" i="1" dirty="0"/>
              <a:t>grupların konuşmalarıdır. Yöneticilerin görevlerini yerine getirirken resmî iletişim kanallarından yararlanırlar. Fakat her zaman sadece resmî kanallardan yararlanmak faydalı olmaz, zaman zaman yöneticilerin resmî olmayan iletişim kanallarını da kullanmaları gerekebilir. </a:t>
            </a:r>
          </a:p>
        </p:txBody>
      </p:sp>
      <p:sp>
        <p:nvSpPr>
          <p:cNvPr id="2" name="Veri Yer Tutucusu 1">
            <a:extLst>
              <a:ext uri="{FF2B5EF4-FFF2-40B4-BE49-F238E27FC236}">
                <a16:creationId xmlns:a16="http://schemas.microsoft.com/office/drawing/2014/main" id="{BBA437D9-0B99-8789-3FAE-453BDA773B9D}"/>
              </a:ext>
            </a:extLst>
          </p:cNvPr>
          <p:cNvSpPr>
            <a:spLocks noGrp="1"/>
          </p:cNvSpPr>
          <p:nvPr>
            <p:ph type="dt" sz="half" idx="10"/>
          </p:nvPr>
        </p:nvSpPr>
        <p:spPr/>
        <p:txBody>
          <a:bodyPr/>
          <a:lstStyle/>
          <a:p>
            <a:fld id="{88B0525A-1AD8-47D7-B987-B62E3780EA4A}" type="datetime8">
              <a:rPr lang="tr-TR" smtClean="0"/>
              <a:t>4.09.2025 23:10</a:t>
            </a:fld>
            <a:endParaRPr lang="tr-TR"/>
          </a:p>
        </p:txBody>
      </p:sp>
      <p:sp>
        <p:nvSpPr>
          <p:cNvPr id="4" name="Alt Bilgi Yer Tutucusu 3">
            <a:extLst>
              <a:ext uri="{FF2B5EF4-FFF2-40B4-BE49-F238E27FC236}">
                <a16:creationId xmlns:a16="http://schemas.microsoft.com/office/drawing/2014/main" id="{D42F18F5-8987-4470-09A8-2361FAB5C243}"/>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466A450A-DDC9-7674-8EC0-E792410A1564}"/>
              </a:ext>
            </a:extLst>
          </p:cNvPr>
          <p:cNvSpPr>
            <a:spLocks noGrp="1"/>
          </p:cNvSpPr>
          <p:nvPr>
            <p:ph type="sldNum" sz="quarter" idx="12"/>
          </p:nvPr>
        </p:nvSpPr>
        <p:spPr/>
        <p:txBody>
          <a:bodyPr/>
          <a:lstStyle/>
          <a:p>
            <a:fld id="{86FC53E8-F9E2-49AE-8415-908AA8E3E97C}" type="slidenum">
              <a:rPr lang="tr-TR" smtClean="0"/>
              <a:t>25</a:t>
            </a:fld>
            <a:endParaRPr lang="tr-TR"/>
          </a:p>
        </p:txBody>
      </p:sp>
    </p:spTree>
    <p:extLst>
      <p:ext uri="{BB962C8B-B14F-4D97-AF65-F5344CB8AC3E}">
        <p14:creationId xmlns:p14="http://schemas.microsoft.com/office/powerpoint/2010/main" val="23966526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AA0D-5327-1938-235E-F8B487ACE77F}"/>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9EB668A4-3FFF-762A-28A7-B4BACE511CF8}"/>
              </a:ext>
            </a:extLst>
          </p:cNvPr>
          <p:cNvSpPr txBox="1"/>
          <p:nvPr/>
        </p:nvSpPr>
        <p:spPr>
          <a:xfrm>
            <a:off x="643467" y="314867"/>
            <a:ext cx="11209866" cy="769441"/>
          </a:xfrm>
          <a:prstGeom prst="rect">
            <a:avLst/>
          </a:prstGeom>
          <a:noFill/>
        </p:spPr>
        <p:txBody>
          <a:bodyPr wrap="square">
            <a:spAutoFit/>
          </a:bodyPr>
          <a:lstStyle/>
          <a:p>
            <a:pPr algn="ctr"/>
            <a:r>
              <a:rPr lang="tr-TR" sz="4400" dirty="0">
                <a:solidFill>
                  <a:srgbClr val="FF0000"/>
                </a:solidFill>
              </a:rPr>
              <a:t>ALICI (HEDEF)</a:t>
            </a:r>
          </a:p>
        </p:txBody>
      </p:sp>
      <p:sp>
        <p:nvSpPr>
          <p:cNvPr id="5" name="Metin kutusu 4">
            <a:extLst>
              <a:ext uri="{FF2B5EF4-FFF2-40B4-BE49-F238E27FC236}">
                <a16:creationId xmlns:a16="http://schemas.microsoft.com/office/drawing/2014/main" id="{063C9D52-3D8E-D768-BD2D-C69EB0BF522C}"/>
              </a:ext>
            </a:extLst>
          </p:cNvPr>
          <p:cNvSpPr txBox="1"/>
          <p:nvPr/>
        </p:nvSpPr>
        <p:spPr>
          <a:xfrm>
            <a:off x="524934" y="1084308"/>
            <a:ext cx="11023600" cy="5324535"/>
          </a:xfrm>
          <a:prstGeom prst="rect">
            <a:avLst/>
          </a:prstGeom>
          <a:noFill/>
        </p:spPr>
        <p:txBody>
          <a:bodyPr wrap="square">
            <a:spAutoFit/>
          </a:bodyPr>
          <a:lstStyle/>
          <a:p>
            <a:pPr marL="457200" indent="-457200">
              <a:buFont typeface="Wingdings" panose="05000000000000000000" pitchFamily="2" charset="2"/>
              <a:buChar char="Ø"/>
            </a:pPr>
            <a:r>
              <a:rPr lang="tr-TR" sz="3200" b="1" i="1" dirty="0">
                <a:solidFill>
                  <a:srgbClr val="FF0000"/>
                </a:solidFill>
              </a:rPr>
              <a:t>Kaynağın gönderdiği mesajı alan taraf alıcı veya hedeftir.  </a:t>
            </a:r>
          </a:p>
          <a:p>
            <a:r>
              <a:rPr lang="tr-TR" sz="2800" i="1" dirty="0"/>
              <a:t>Alıcı, mesajı alır ve kodlanan sembolleri çözerek iletişim sürecini sürdürür. Eğer alıcı, mesajı algılamaz ise iletişim süreci tamamlanmaz.</a:t>
            </a:r>
          </a:p>
          <a:p>
            <a:r>
              <a:rPr lang="tr-TR" sz="2800" i="1" dirty="0"/>
              <a:t>Mesaj mutlaka alıcı tarafından algılanmalıdır. Özellikle örgütsel iletişimde kaynağın gönderdiği </a:t>
            </a:r>
            <a:r>
              <a:rPr lang="tr-TR" sz="2800" i="1" dirty="0">
                <a:solidFill>
                  <a:srgbClr val="FF0000"/>
                </a:solidFill>
              </a:rPr>
              <a:t>mesajın, alıcı tarafından algılanması yetmez, alıcı harekete geçmeli ve mesajda istenen davranışı </a:t>
            </a:r>
            <a:r>
              <a:rPr lang="tr-TR" sz="2800" i="1" dirty="0"/>
              <a:t>gerçekleştirmelidir. Yani bir iletişim etkinliği, alıcının sadece mesajı algılamasına bağlı değildir, </a:t>
            </a:r>
            <a:r>
              <a:rPr lang="tr-TR" sz="2800" i="1" dirty="0">
                <a:solidFill>
                  <a:srgbClr val="FF0000"/>
                </a:solidFill>
              </a:rPr>
              <a:t>alıcı istenen davranışı gösterdiğinde iletişim daha etkin hale gelir. </a:t>
            </a:r>
            <a:r>
              <a:rPr lang="tr-TR" sz="2800" i="1" dirty="0"/>
              <a:t>Ayrıca tam bir iletişimin gerçekleşebilmesi için, kaynak tarafından kodlanan mesajın alıcı tarafından aynı şekilde kodunun çözülmesi gerekmektedir. Yani alıcı, mesajdan kaynağın gönderdiği aynı anlamı çıkartmalıdır. </a:t>
            </a:r>
          </a:p>
        </p:txBody>
      </p:sp>
      <p:sp>
        <p:nvSpPr>
          <p:cNvPr id="2" name="Veri Yer Tutucusu 1">
            <a:extLst>
              <a:ext uri="{FF2B5EF4-FFF2-40B4-BE49-F238E27FC236}">
                <a16:creationId xmlns:a16="http://schemas.microsoft.com/office/drawing/2014/main" id="{E42A7A7F-D822-E314-A3E6-BED48A8B231C}"/>
              </a:ext>
            </a:extLst>
          </p:cNvPr>
          <p:cNvSpPr>
            <a:spLocks noGrp="1"/>
          </p:cNvSpPr>
          <p:nvPr>
            <p:ph type="dt" sz="half" idx="10"/>
          </p:nvPr>
        </p:nvSpPr>
        <p:spPr/>
        <p:txBody>
          <a:bodyPr/>
          <a:lstStyle/>
          <a:p>
            <a:fld id="{D34CF73C-3F53-4330-8339-A4708D5E6907}" type="datetime8">
              <a:rPr lang="tr-TR" smtClean="0"/>
              <a:t>4.09.2025 23:10</a:t>
            </a:fld>
            <a:endParaRPr lang="tr-TR"/>
          </a:p>
        </p:txBody>
      </p:sp>
      <p:sp>
        <p:nvSpPr>
          <p:cNvPr id="4" name="Alt Bilgi Yer Tutucusu 3">
            <a:extLst>
              <a:ext uri="{FF2B5EF4-FFF2-40B4-BE49-F238E27FC236}">
                <a16:creationId xmlns:a16="http://schemas.microsoft.com/office/drawing/2014/main" id="{01370740-DFEE-8753-0EFF-7B95D53B7E98}"/>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35B72D4D-60BC-BF15-7479-2F981584395C}"/>
              </a:ext>
            </a:extLst>
          </p:cNvPr>
          <p:cNvSpPr>
            <a:spLocks noGrp="1"/>
          </p:cNvSpPr>
          <p:nvPr>
            <p:ph type="sldNum" sz="quarter" idx="12"/>
          </p:nvPr>
        </p:nvSpPr>
        <p:spPr/>
        <p:txBody>
          <a:bodyPr/>
          <a:lstStyle/>
          <a:p>
            <a:fld id="{86FC53E8-F9E2-49AE-8415-908AA8E3E97C}" type="slidenum">
              <a:rPr lang="tr-TR" smtClean="0"/>
              <a:t>26</a:t>
            </a:fld>
            <a:endParaRPr lang="tr-TR"/>
          </a:p>
        </p:txBody>
      </p:sp>
    </p:spTree>
    <p:extLst>
      <p:ext uri="{BB962C8B-B14F-4D97-AF65-F5344CB8AC3E}">
        <p14:creationId xmlns:p14="http://schemas.microsoft.com/office/powerpoint/2010/main" val="157472427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8BD14-BB2C-7F4D-4D5F-120A26FB8B95}"/>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5DA08906-1235-C0D7-BC9C-B09F23AB8C91}"/>
              </a:ext>
            </a:extLst>
          </p:cNvPr>
          <p:cNvSpPr txBox="1"/>
          <p:nvPr/>
        </p:nvSpPr>
        <p:spPr>
          <a:xfrm>
            <a:off x="524934" y="128601"/>
            <a:ext cx="11209866" cy="769441"/>
          </a:xfrm>
          <a:prstGeom prst="rect">
            <a:avLst/>
          </a:prstGeom>
          <a:noFill/>
        </p:spPr>
        <p:txBody>
          <a:bodyPr wrap="square">
            <a:spAutoFit/>
          </a:bodyPr>
          <a:lstStyle/>
          <a:p>
            <a:pPr algn="ctr"/>
            <a:r>
              <a:rPr lang="tr-TR" sz="4400" dirty="0">
                <a:solidFill>
                  <a:srgbClr val="FF0000"/>
                </a:solidFill>
              </a:rPr>
              <a:t>ALICININ TAŞIMASI GEREKEN ÖZELLİKLER</a:t>
            </a:r>
          </a:p>
        </p:txBody>
      </p:sp>
      <p:sp>
        <p:nvSpPr>
          <p:cNvPr id="5" name="Metin kutusu 4">
            <a:extLst>
              <a:ext uri="{FF2B5EF4-FFF2-40B4-BE49-F238E27FC236}">
                <a16:creationId xmlns:a16="http://schemas.microsoft.com/office/drawing/2014/main" id="{0A176DDD-D00B-9C2C-C250-940D9CEF7E9C}"/>
              </a:ext>
            </a:extLst>
          </p:cNvPr>
          <p:cNvSpPr txBox="1"/>
          <p:nvPr/>
        </p:nvSpPr>
        <p:spPr>
          <a:xfrm>
            <a:off x="524934" y="1084308"/>
            <a:ext cx="11023600" cy="4524315"/>
          </a:xfrm>
          <a:prstGeom prst="rect">
            <a:avLst/>
          </a:prstGeom>
          <a:noFill/>
        </p:spPr>
        <p:txBody>
          <a:bodyPr wrap="square">
            <a:spAutoFit/>
          </a:bodyPr>
          <a:lstStyle/>
          <a:p>
            <a:pPr marL="457200" indent="-457200">
              <a:buFont typeface="Wingdings" panose="05000000000000000000" pitchFamily="2" charset="2"/>
              <a:buChar char="Ø"/>
            </a:pPr>
            <a:r>
              <a:rPr lang="tr-TR" sz="3200" b="1" i="1" dirty="0"/>
              <a:t>İletişim sürecinde başarı elde edilebilmesi için </a:t>
            </a:r>
            <a:r>
              <a:rPr lang="tr-TR" sz="3200" b="1" i="1" dirty="0">
                <a:solidFill>
                  <a:srgbClr val="FF0000"/>
                </a:solidFill>
              </a:rPr>
              <a:t>alıcının aktif dinleme yeteneğine </a:t>
            </a:r>
            <a:r>
              <a:rPr lang="tr-TR" sz="3200" b="1" i="1" dirty="0"/>
              <a:t> sahip olması gerekmektedir.</a:t>
            </a:r>
          </a:p>
          <a:p>
            <a:pPr marL="457200" indent="-457200">
              <a:buFont typeface="Wingdings" panose="05000000000000000000" pitchFamily="2" charset="2"/>
              <a:buChar char="Ø"/>
            </a:pPr>
            <a:r>
              <a:rPr lang="tr-TR" sz="3200" b="1" i="1" dirty="0">
                <a:solidFill>
                  <a:srgbClr val="FF0000"/>
                </a:solidFill>
              </a:rPr>
              <a:t>Aktif bir dinleyici olabilmek için;</a:t>
            </a:r>
          </a:p>
          <a:p>
            <a:pPr marL="457200" indent="-457200">
              <a:buFont typeface="Wingdings" panose="05000000000000000000" pitchFamily="2" charset="2"/>
              <a:buChar char="Ø"/>
            </a:pPr>
            <a:r>
              <a:rPr lang="tr-TR" sz="3200" b="1" i="1" dirty="0"/>
              <a:t>Sessizlik sağlanmalı,</a:t>
            </a:r>
          </a:p>
          <a:p>
            <a:pPr marL="457200" indent="-457200">
              <a:buFont typeface="Wingdings" panose="05000000000000000000" pitchFamily="2" charset="2"/>
              <a:buChar char="Ø"/>
            </a:pPr>
            <a:r>
              <a:rPr lang="tr-TR" sz="3200" b="1" i="1" dirty="0"/>
              <a:t>Her türlü önyargı, değerlendirme ve genellemelerden arınmış olunmalıdır.</a:t>
            </a:r>
          </a:p>
          <a:p>
            <a:pPr marL="457200" indent="-457200">
              <a:buFont typeface="Wingdings" panose="05000000000000000000" pitchFamily="2" charset="2"/>
              <a:buChar char="Ø"/>
            </a:pPr>
            <a:r>
              <a:rPr lang="tr-TR" sz="3200" b="1" i="1" dirty="0"/>
              <a:t> Konuşmacının sözü kesilmemeli,</a:t>
            </a:r>
          </a:p>
          <a:p>
            <a:pPr marL="457200" indent="-457200">
              <a:buFont typeface="Wingdings" panose="05000000000000000000" pitchFamily="2" charset="2"/>
              <a:buChar char="Ø"/>
            </a:pPr>
            <a:r>
              <a:rPr lang="tr-TR" sz="3200" b="1" i="1" dirty="0"/>
              <a:t>Sabırlı olunmalı,</a:t>
            </a:r>
          </a:p>
          <a:p>
            <a:pPr marL="457200" indent="-457200">
              <a:buFont typeface="Wingdings" panose="05000000000000000000" pitchFamily="2" charset="2"/>
              <a:buChar char="Ø"/>
            </a:pPr>
            <a:r>
              <a:rPr lang="tr-TR" sz="3200" b="1" i="1" dirty="0"/>
              <a:t>Kaynağa karşı empati gösterilmeli</a:t>
            </a:r>
            <a:endParaRPr lang="tr-TR" sz="3200" i="1" dirty="0"/>
          </a:p>
        </p:txBody>
      </p:sp>
      <p:sp>
        <p:nvSpPr>
          <p:cNvPr id="2" name="Veri Yer Tutucusu 1">
            <a:extLst>
              <a:ext uri="{FF2B5EF4-FFF2-40B4-BE49-F238E27FC236}">
                <a16:creationId xmlns:a16="http://schemas.microsoft.com/office/drawing/2014/main" id="{1CEA4F44-5C5D-4832-F132-566F44D8D643}"/>
              </a:ext>
            </a:extLst>
          </p:cNvPr>
          <p:cNvSpPr>
            <a:spLocks noGrp="1"/>
          </p:cNvSpPr>
          <p:nvPr>
            <p:ph type="dt" sz="half" idx="10"/>
          </p:nvPr>
        </p:nvSpPr>
        <p:spPr/>
        <p:txBody>
          <a:bodyPr/>
          <a:lstStyle/>
          <a:p>
            <a:fld id="{C59C9A17-0971-42B1-B1E6-8102115ABC79}" type="datetime8">
              <a:rPr lang="tr-TR" smtClean="0"/>
              <a:t>4.09.2025 23:10</a:t>
            </a:fld>
            <a:endParaRPr lang="tr-TR"/>
          </a:p>
        </p:txBody>
      </p:sp>
      <p:sp>
        <p:nvSpPr>
          <p:cNvPr id="4" name="Alt Bilgi Yer Tutucusu 3">
            <a:extLst>
              <a:ext uri="{FF2B5EF4-FFF2-40B4-BE49-F238E27FC236}">
                <a16:creationId xmlns:a16="http://schemas.microsoft.com/office/drawing/2014/main" id="{1F02135A-099F-6DEE-85FA-EA1C51B84414}"/>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DBBD650F-C8C6-4075-988E-24E6CC13BEE2}"/>
              </a:ext>
            </a:extLst>
          </p:cNvPr>
          <p:cNvSpPr>
            <a:spLocks noGrp="1"/>
          </p:cNvSpPr>
          <p:nvPr>
            <p:ph type="sldNum" sz="quarter" idx="12"/>
          </p:nvPr>
        </p:nvSpPr>
        <p:spPr/>
        <p:txBody>
          <a:bodyPr/>
          <a:lstStyle/>
          <a:p>
            <a:fld id="{86FC53E8-F9E2-49AE-8415-908AA8E3E97C}" type="slidenum">
              <a:rPr lang="tr-TR" smtClean="0"/>
              <a:t>27</a:t>
            </a:fld>
            <a:endParaRPr lang="tr-TR"/>
          </a:p>
        </p:txBody>
      </p:sp>
    </p:spTree>
    <p:extLst>
      <p:ext uri="{BB962C8B-B14F-4D97-AF65-F5344CB8AC3E}">
        <p14:creationId xmlns:p14="http://schemas.microsoft.com/office/powerpoint/2010/main" val="395078038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14C01-E7F4-0999-0146-717059FD8FA3}"/>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209767E0-9718-4D4E-F61D-3D460486DA55}"/>
              </a:ext>
            </a:extLst>
          </p:cNvPr>
          <p:cNvSpPr txBox="1"/>
          <p:nvPr/>
        </p:nvSpPr>
        <p:spPr>
          <a:xfrm>
            <a:off x="524934" y="128601"/>
            <a:ext cx="11209866" cy="769441"/>
          </a:xfrm>
          <a:prstGeom prst="rect">
            <a:avLst/>
          </a:prstGeom>
          <a:noFill/>
        </p:spPr>
        <p:txBody>
          <a:bodyPr wrap="square">
            <a:spAutoFit/>
          </a:bodyPr>
          <a:lstStyle/>
          <a:p>
            <a:pPr algn="ctr"/>
            <a:r>
              <a:rPr lang="tr-TR" sz="4400" dirty="0">
                <a:solidFill>
                  <a:srgbClr val="FF0000"/>
                </a:solidFill>
              </a:rPr>
              <a:t>ALICININ TAŞIMASI GEREKEN ÖZELLİKLER</a:t>
            </a:r>
          </a:p>
        </p:txBody>
      </p:sp>
      <p:sp>
        <p:nvSpPr>
          <p:cNvPr id="5" name="Metin kutusu 4">
            <a:extLst>
              <a:ext uri="{FF2B5EF4-FFF2-40B4-BE49-F238E27FC236}">
                <a16:creationId xmlns:a16="http://schemas.microsoft.com/office/drawing/2014/main" id="{E34CEDF8-5EA3-57F7-E27D-E19D318C26F7}"/>
              </a:ext>
            </a:extLst>
          </p:cNvPr>
          <p:cNvSpPr txBox="1"/>
          <p:nvPr/>
        </p:nvSpPr>
        <p:spPr>
          <a:xfrm>
            <a:off x="524934" y="1084308"/>
            <a:ext cx="11023600" cy="4031873"/>
          </a:xfrm>
          <a:prstGeom prst="rect">
            <a:avLst/>
          </a:prstGeom>
          <a:noFill/>
        </p:spPr>
        <p:txBody>
          <a:bodyPr wrap="square">
            <a:spAutoFit/>
          </a:bodyPr>
          <a:lstStyle/>
          <a:p>
            <a:pPr marL="457200" indent="-457200">
              <a:buFont typeface="Wingdings" panose="05000000000000000000" pitchFamily="2" charset="2"/>
              <a:buChar char="Ø"/>
            </a:pPr>
            <a:r>
              <a:rPr lang="tr-TR" sz="3200" b="1" i="1" dirty="0">
                <a:solidFill>
                  <a:srgbClr val="FF0000"/>
                </a:solidFill>
              </a:rPr>
              <a:t>Etkin bir iletişim için alıcının sahip olması gereken özellikler:</a:t>
            </a:r>
          </a:p>
          <a:p>
            <a:pPr marL="457200" indent="-457200">
              <a:buFont typeface="Wingdings" panose="05000000000000000000" pitchFamily="2" charset="2"/>
              <a:buChar char="Ø"/>
            </a:pPr>
            <a:r>
              <a:rPr lang="tr-TR" sz="3200" b="1" i="1" dirty="0"/>
              <a:t>Alıcı mesajı doğru algılayabilmelidir.</a:t>
            </a:r>
          </a:p>
          <a:p>
            <a:pPr marL="457200" indent="-457200">
              <a:buFont typeface="Wingdings" panose="05000000000000000000" pitchFamily="2" charset="2"/>
              <a:buChar char="Ø"/>
            </a:pPr>
            <a:r>
              <a:rPr lang="tr-TR" sz="3200" b="1" i="1" dirty="0"/>
              <a:t> Alıcı ilgili olmalı ve geri besleme yeteneğine sahip olmalıdır.</a:t>
            </a:r>
          </a:p>
          <a:p>
            <a:pPr marL="457200" indent="-457200">
              <a:buFont typeface="Wingdings" panose="05000000000000000000" pitchFamily="2" charset="2"/>
              <a:buChar char="Ø"/>
            </a:pPr>
            <a:r>
              <a:rPr lang="tr-TR" sz="3200" b="1" i="1" dirty="0"/>
              <a:t>Alıcı seçici olmamalıdır.</a:t>
            </a:r>
          </a:p>
          <a:p>
            <a:pPr marL="457200" indent="-457200">
              <a:buFont typeface="Wingdings" panose="05000000000000000000" pitchFamily="2" charset="2"/>
              <a:buChar char="Ø"/>
            </a:pPr>
            <a:r>
              <a:rPr lang="tr-TR" sz="3200" b="1" i="1" dirty="0"/>
              <a:t> Alıcı bulunduğu düzleme uygun davranmalıdır.</a:t>
            </a:r>
          </a:p>
          <a:p>
            <a:pPr marL="457200" indent="-457200">
              <a:buFont typeface="Wingdings" panose="05000000000000000000" pitchFamily="2" charset="2"/>
              <a:buChar char="Ø"/>
            </a:pPr>
            <a:r>
              <a:rPr lang="tr-TR" sz="3200" b="1" i="1" dirty="0"/>
              <a:t> Alıcı, kaynak olma özelliğini taşımalıdır. </a:t>
            </a:r>
            <a:endParaRPr lang="tr-TR" sz="3200" i="1" dirty="0"/>
          </a:p>
        </p:txBody>
      </p:sp>
      <p:sp>
        <p:nvSpPr>
          <p:cNvPr id="2" name="Veri Yer Tutucusu 1">
            <a:extLst>
              <a:ext uri="{FF2B5EF4-FFF2-40B4-BE49-F238E27FC236}">
                <a16:creationId xmlns:a16="http://schemas.microsoft.com/office/drawing/2014/main" id="{A76F4E34-F6B6-A6AB-8A78-15E4F88F9CD6}"/>
              </a:ext>
            </a:extLst>
          </p:cNvPr>
          <p:cNvSpPr>
            <a:spLocks noGrp="1"/>
          </p:cNvSpPr>
          <p:nvPr>
            <p:ph type="dt" sz="half" idx="10"/>
          </p:nvPr>
        </p:nvSpPr>
        <p:spPr/>
        <p:txBody>
          <a:bodyPr/>
          <a:lstStyle/>
          <a:p>
            <a:fld id="{B693C76B-86EB-4F54-B7C1-DA20D02C7356}" type="datetime8">
              <a:rPr lang="tr-TR" smtClean="0"/>
              <a:t>4.09.2025 23:10</a:t>
            </a:fld>
            <a:endParaRPr lang="tr-TR"/>
          </a:p>
        </p:txBody>
      </p:sp>
      <p:sp>
        <p:nvSpPr>
          <p:cNvPr id="4" name="Alt Bilgi Yer Tutucusu 3">
            <a:extLst>
              <a:ext uri="{FF2B5EF4-FFF2-40B4-BE49-F238E27FC236}">
                <a16:creationId xmlns:a16="http://schemas.microsoft.com/office/drawing/2014/main" id="{A2EC4857-8B98-857B-1B23-E9BA20A6002E}"/>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4AC83DAF-495C-1FE0-6A40-CD2FC6178997}"/>
              </a:ext>
            </a:extLst>
          </p:cNvPr>
          <p:cNvSpPr>
            <a:spLocks noGrp="1"/>
          </p:cNvSpPr>
          <p:nvPr>
            <p:ph type="sldNum" sz="quarter" idx="12"/>
          </p:nvPr>
        </p:nvSpPr>
        <p:spPr/>
        <p:txBody>
          <a:bodyPr/>
          <a:lstStyle/>
          <a:p>
            <a:fld id="{86FC53E8-F9E2-49AE-8415-908AA8E3E97C}" type="slidenum">
              <a:rPr lang="tr-TR" smtClean="0"/>
              <a:t>28</a:t>
            </a:fld>
            <a:endParaRPr lang="tr-TR"/>
          </a:p>
        </p:txBody>
      </p:sp>
    </p:spTree>
    <p:extLst>
      <p:ext uri="{BB962C8B-B14F-4D97-AF65-F5344CB8AC3E}">
        <p14:creationId xmlns:p14="http://schemas.microsoft.com/office/powerpoint/2010/main" val="17795055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307F-FE33-6F7A-9375-312C87544E99}"/>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ED319822-1120-A020-0D5A-1A49A22A0106}"/>
              </a:ext>
            </a:extLst>
          </p:cNvPr>
          <p:cNvSpPr txBox="1"/>
          <p:nvPr/>
        </p:nvSpPr>
        <p:spPr>
          <a:xfrm>
            <a:off x="524934" y="128601"/>
            <a:ext cx="11209866" cy="769441"/>
          </a:xfrm>
          <a:prstGeom prst="rect">
            <a:avLst/>
          </a:prstGeom>
          <a:noFill/>
        </p:spPr>
        <p:txBody>
          <a:bodyPr wrap="square">
            <a:spAutoFit/>
          </a:bodyPr>
          <a:lstStyle/>
          <a:p>
            <a:pPr algn="ctr"/>
            <a:r>
              <a:rPr lang="tr-TR" sz="4400" dirty="0">
                <a:solidFill>
                  <a:srgbClr val="FF0000"/>
                </a:solidFill>
              </a:rPr>
              <a:t>GERİ BİLDİRİM (FEED-BACK, DÖNÜT)</a:t>
            </a:r>
          </a:p>
        </p:txBody>
      </p:sp>
      <p:sp>
        <p:nvSpPr>
          <p:cNvPr id="5" name="Metin kutusu 4">
            <a:extLst>
              <a:ext uri="{FF2B5EF4-FFF2-40B4-BE49-F238E27FC236}">
                <a16:creationId xmlns:a16="http://schemas.microsoft.com/office/drawing/2014/main" id="{6B530680-4F54-7370-A375-9C87C4CD83FC}"/>
              </a:ext>
            </a:extLst>
          </p:cNvPr>
          <p:cNvSpPr txBox="1"/>
          <p:nvPr/>
        </p:nvSpPr>
        <p:spPr>
          <a:xfrm>
            <a:off x="524934" y="1084308"/>
            <a:ext cx="11023600" cy="3354765"/>
          </a:xfrm>
          <a:prstGeom prst="rect">
            <a:avLst/>
          </a:prstGeom>
          <a:noFill/>
        </p:spPr>
        <p:txBody>
          <a:bodyPr wrap="square">
            <a:spAutoFit/>
          </a:bodyPr>
          <a:lstStyle/>
          <a:p>
            <a:pPr marL="457200" indent="-457200">
              <a:buFont typeface="Wingdings" panose="05000000000000000000" pitchFamily="2" charset="2"/>
              <a:buChar char="Ø"/>
            </a:pPr>
            <a:r>
              <a:rPr lang="tr-TR" sz="3200" b="1" i="1" dirty="0">
                <a:solidFill>
                  <a:srgbClr val="FF0000"/>
                </a:solidFill>
              </a:rPr>
              <a:t>Alıcının, kaynağın gönderdiği mesajına verdiği yanıta geri bildirim denir.  </a:t>
            </a:r>
          </a:p>
          <a:p>
            <a:r>
              <a:rPr lang="tr-TR" sz="3200" i="1" dirty="0"/>
              <a:t>Etkin bir iletişimde geri bildirim olmalıdır.</a:t>
            </a:r>
          </a:p>
          <a:p>
            <a:pPr marL="457200" indent="-457200">
              <a:buFont typeface="Wingdings" panose="05000000000000000000" pitchFamily="2" charset="2"/>
              <a:buChar char="Ø"/>
            </a:pPr>
            <a:r>
              <a:rPr lang="tr-TR" sz="3200" b="1" i="1" dirty="0">
                <a:solidFill>
                  <a:srgbClr val="FF0000"/>
                </a:solidFill>
              </a:rPr>
              <a:t>Geri bildirimin olmadığı iletişim tek yönlü iletişimdir. </a:t>
            </a:r>
            <a:r>
              <a:rPr lang="tr-TR" sz="2800" b="1" i="1" dirty="0"/>
              <a:t>İletişimin çift yönlü olabilmesi için alıcının geri bildirim vermesi gerekmektedir. Çünkü kaynak, mesajının anlaşılıp anlaşılmadığını ancak geribildirim sayesinde ölçebilir.  </a:t>
            </a:r>
            <a:endParaRPr lang="tr-TR" sz="2800" i="1" dirty="0"/>
          </a:p>
        </p:txBody>
      </p:sp>
      <p:sp>
        <p:nvSpPr>
          <p:cNvPr id="2" name="Veri Yer Tutucusu 1">
            <a:extLst>
              <a:ext uri="{FF2B5EF4-FFF2-40B4-BE49-F238E27FC236}">
                <a16:creationId xmlns:a16="http://schemas.microsoft.com/office/drawing/2014/main" id="{00FA56FA-E25F-A35D-F637-BE02AA65C040}"/>
              </a:ext>
            </a:extLst>
          </p:cNvPr>
          <p:cNvSpPr>
            <a:spLocks noGrp="1"/>
          </p:cNvSpPr>
          <p:nvPr>
            <p:ph type="dt" sz="half" idx="10"/>
          </p:nvPr>
        </p:nvSpPr>
        <p:spPr/>
        <p:txBody>
          <a:bodyPr/>
          <a:lstStyle/>
          <a:p>
            <a:fld id="{8646B2A3-266E-4D56-AFA3-680133B75C80}" type="datetime8">
              <a:rPr lang="tr-TR" smtClean="0"/>
              <a:t>4.09.2025 23:10</a:t>
            </a:fld>
            <a:endParaRPr lang="tr-TR"/>
          </a:p>
        </p:txBody>
      </p:sp>
      <p:sp>
        <p:nvSpPr>
          <p:cNvPr id="4" name="Alt Bilgi Yer Tutucusu 3">
            <a:extLst>
              <a:ext uri="{FF2B5EF4-FFF2-40B4-BE49-F238E27FC236}">
                <a16:creationId xmlns:a16="http://schemas.microsoft.com/office/drawing/2014/main" id="{481818AA-1C5E-D81C-4A4A-CD5E67362836}"/>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5D93641A-6322-4148-953A-78FEF8537ECE}"/>
              </a:ext>
            </a:extLst>
          </p:cNvPr>
          <p:cNvSpPr>
            <a:spLocks noGrp="1"/>
          </p:cNvSpPr>
          <p:nvPr>
            <p:ph type="sldNum" sz="quarter" idx="12"/>
          </p:nvPr>
        </p:nvSpPr>
        <p:spPr/>
        <p:txBody>
          <a:bodyPr/>
          <a:lstStyle/>
          <a:p>
            <a:fld id="{86FC53E8-F9E2-49AE-8415-908AA8E3E97C}" type="slidenum">
              <a:rPr lang="tr-TR" smtClean="0"/>
              <a:t>29</a:t>
            </a:fld>
            <a:endParaRPr lang="tr-TR"/>
          </a:p>
        </p:txBody>
      </p:sp>
    </p:spTree>
    <p:extLst>
      <p:ext uri="{BB962C8B-B14F-4D97-AF65-F5344CB8AC3E}">
        <p14:creationId xmlns:p14="http://schemas.microsoft.com/office/powerpoint/2010/main" val="380700552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a:extLst>
              <a:ext uri="{FF2B5EF4-FFF2-40B4-BE49-F238E27FC236}">
                <a16:creationId xmlns:a16="http://schemas.microsoft.com/office/drawing/2014/main" id="{BE87819B-1EA1-B156-C90F-4AF96CB494A2}"/>
              </a:ext>
            </a:extLst>
          </p:cNvPr>
          <p:cNvSpPr>
            <a:spLocks noGrp="1"/>
          </p:cNvSpPr>
          <p:nvPr>
            <p:ph type="dt" sz="quarter" idx="10"/>
          </p:nvPr>
        </p:nvSpPr>
        <p:spPr/>
        <p:txBody>
          <a:bodyPr/>
          <a:lstStyle/>
          <a:p>
            <a:pPr>
              <a:defRPr/>
            </a:pPr>
            <a:fld id="{D0755B29-0957-4414-BE53-EF1FBF41DD86}" type="datetime8">
              <a:rPr lang="tr-TR" smtClean="0"/>
              <a:t>4.09.2025 23:10</a:t>
            </a:fld>
            <a:endParaRPr lang="da-DK"/>
          </a:p>
        </p:txBody>
      </p:sp>
      <p:sp>
        <p:nvSpPr>
          <p:cNvPr id="9219" name="5 Slayt Numarası Yer Tutucusu">
            <a:extLst>
              <a:ext uri="{FF2B5EF4-FFF2-40B4-BE49-F238E27FC236}">
                <a16:creationId xmlns:a16="http://schemas.microsoft.com/office/drawing/2014/main" id="{5459418D-05E4-254B-8F6F-22662AB75D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E7B924-C4A8-4DAF-94DF-FB38F6AC296B}" type="slidenum">
              <a:rPr lang="da-DK" altLang="tr-TR" sz="1200">
                <a:solidFill>
                  <a:srgbClr val="898989"/>
                </a:solidFill>
                <a:latin typeface="Arial" panose="020B0604020202020204" pitchFamily="34" charset="0"/>
              </a:rPr>
              <a:pPr>
                <a:spcBef>
                  <a:spcPct val="0"/>
                </a:spcBef>
                <a:buFontTx/>
                <a:buNone/>
              </a:pPr>
              <a:t>3</a:t>
            </a:fld>
            <a:endParaRPr lang="da-DK" altLang="tr-TR" sz="1200">
              <a:solidFill>
                <a:srgbClr val="898989"/>
              </a:solidFill>
              <a:latin typeface="Arial" panose="020B0604020202020204" pitchFamily="34" charset="0"/>
            </a:endParaRPr>
          </a:p>
        </p:txBody>
      </p:sp>
      <p:sp>
        <p:nvSpPr>
          <p:cNvPr id="9220" name="Text Box 5">
            <a:extLst>
              <a:ext uri="{FF2B5EF4-FFF2-40B4-BE49-F238E27FC236}">
                <a16:creationId xmlns:a16="http://schemas.microsoft.com/office/drawing/2014/main" id="{289E7E42-B7CC-31F7-9202-B017A1A1C502}"/>
              </a:ext>
            </a:extLst>
          </p:cNvPr>
          <p:cNvSpPr txBox="1">
            <a:spLocks noChangeArrowheads="1"/>
          </p:cNvSpPr>
          <p:nvPr/>
        </p:nvSpPr>
        <p:spPr bwMode="auto">
          <a:xfrm>
            <a:off x="2566988" y="3333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a:latin typeface="Arial" panose="020B0604020202020204" pitchFamily="34" charset="0"/>
            </a:endParaRPr>
          </a:p>
        </p:txBody>
      </p:sp>
      <p:sp>
        <p:nvSpPr>
          <p:cNvPr id="9221" name="Text Box 6">
            <a:extLst>
              <a:ext uri="{FF2B5EF4-FFF2-40B4-BE49-F238E27FC236}">
                <a16:creationId xmlns:a16="http://schemas.microsoft.com/office/drawing/2014/main" id="{26EA09CF-979D-6509-98FF-98628B3C1735}"/>
              </a:ext>
            </a:extLst>
          </p:cNvPr>
          <p:cNvSpPr txBox="1">
            <a:spLocks noChangeArrowheads="1"/>
          </p:cNvSpPr>
          <p:nvPr/>
        </p:nvSpPr>
        <p:spPr bwMode="auto">
          <a:xfrm>
            <a:off x="5870575" y="908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b="1">
              <a:latin typeface="Arial" panose="020B0604020202020204" pitchFamily="34" charset="0"/>
            </a:endParaRPr>
          </a:p>
        </p:txBody>
      </p:sp>
      <p:sp>
        <p:nvSpPr>
          <p:cNvPr id="9222" name="Text Box 8">
            <a:extLst>
              <a:ext uri="{FF2B5EF4-FFF2-40B4-BE49-F238E27FC236}">
                <a16:creationId xmlns:a16="http://schemas.microsoft.com/office/drawing/2014/main" id="{C8C0A1CA-5317-8EA6-D5C3-231B0DEAC286}"/>
              </a:ext>
            </a:extLst>
          </p:cNvPr>
          <p:cNvSpPr txBox="1">
            <a:spLocks noChangeArrowheads="1"/>
          </p:cNvSpPr>
          <p:nvPr/>
        </p:nvSpPr>
        <p:spPr bwMode="auto">
          <a:xfrm>
            <a:off x="4322763" y="881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400" b="1">
              <a:latin typeface="Arial" panose="020B0604020202020204" pitchFamily="34" charset="0"/>
            </a:endParaRPr>
          </a:p>
        </p:txBody>
      </p:sp>
      <p:sp>
        <p:nvSpPr>
          <p:cNvPr id="268297" name="Rectangle 9">
            <a:extLst>
              <a:ext uri="{FF2B5EF4-FFF2-40B4-BE49-F238E27FC236}">
                <a16:creationId xmlns:a16="http://schemas.microsoft.com/office/drawing/2014/main" id="{48760016-D15D-CEC3-924C-89F46EB3E061}"/>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pPr eaLnBrk="1" hangingPunct="1">
              <a:defRPr/>
            </a:pPr>
            <a:endParaRPr lang="tr-TR">
              <a:effectLst>
                <a:outerShdw blurRad="38100" dist="38100" dir="2700000" algn="tl">
                  <a:srgbClr val="000000">
                    <a:alpha val="43137"/>
                  </a:srgbClr>
                </a:outerShdw>
              </a:effectLst>
              <a:latin typeface="Arial" charset="0"/>
              <a:cs typeface="Arial" charset="0"/>
            </a:endParaRPr>
          </a:p>
        </p:txBody>
      </p:sp>
      <p:sp>
        <p:nvSpPr>
          <p:cNvPr id="3086" name="13 Altbilgi Yer Tutucusu">
            <a:extLst>
              <a:ext uri="{FF2B5EF4-FFF2-40B4-BE49-F238E27FC236}">
                <a16:creationId xmlns:a16="http://schemas.microsoft.com/office/drawing/2014/main" id="{139A0D3F-28E2-28FE-ED63-97A2153D5954}"/>
              </a:ext>
            </a:extLst>
          </p:cNvPr>
          <p:cNvSpPr>
            <a:spLocks noGrp="1"/>
          </p:cNvSpPr>
          <p:nvPr>
            <p:ph type="ftr" sz="quarter" idx="11"/>
          </p:nvPr>
        </p:nvSpPr>
        <p:spPr/>
        <p:txBody>
          <a:bodyPr/>
          <a:lstStyle/>
          <a:p>
            <a:pPr>
              <a:defRPr/>
            </a:pPr>
            <a:r>
              <a:rPr lang="da-DK"/>
              <a:t>ARİF DEDE</a:t>
            </a:r>
          </a:p>
        </p:txBody>
      </p:sp>
      <p:pic>
        <p:nvPicPr>
          <p:cNvPr id="9225" name="Picture 15" descr="Özel Sözler - Vatanını en çok seven, görevini en iyi yapandır. Mustafa  Kemal Atatürk | Facebook">
            <a:extLst>
              <a:ext uri="{FF2B5EF4-FFF2-40B4-BE49-F238E27FC236}">
                <a16:creationId xmlns:a16="http://schemas.microsoft.com/office/drawing/2014/main" id="{7C9D3692-97CC-07DF-24E1-15065676E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881063"/>
            <a:ext cx="88519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97A65-9CE6-7207-BB82-2CEC80F4EDC9}"/>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A0F4EC9F-1CDC-8B75-4490-D665B1A8E8C1}"/>
              </a:ext>
            </a:extLst>
          </p:cNvPr>
          <p:cNvSpPr txBox="1"/>
          <p:nvPr/>
        </p:nvSpPr>
        <p:spPr>
          <a:xfrm>
            <a:off x="524934" y="128601"/>
            <a:ext cx="11209866" cy="769441"/>
          </a:xfrm>
          <a:prstGeom prst="rect">
            <a:avLst/>
          </a:prstGeom>
          <a:noFill/>
        </p:spPr>
        <p:txBody>
          <a:bodyPr wrap="square">
            <a:spAutoFit/>
          </a:bodyPr>
          <a:lstStyle/>
          <a:p>
            <a:pPr algn="ctr"/>
            <a:r>
              <a:rPr lang="tr-TR" sz="4400" dirty="0">
                <a:solidFill>
                  <a:srgbClr val="FF0000"/>
                </a:solidFill>
              </a:rPr>
              <a:t>GERİ BİLDİRİM (FEED-BACK, DÖNÜT)</a:t>
            </a:r>
          </a:p>
        </p:txBody>
      </p:sp>
      <p:sp>
        <p:nvSpPr>
          <p:cNvPr id="5" name="Metin kutusu 4">
            <a:extLst>
              <a:ext uri="{FF2B5EF4-FFF2-40B4-BE49-F238E27FC236}">
                <a16:creationId xmlns:a16="http://schemas.microsoft.com/office/drawing/2014/main" id="{2893A6DA-9901-5134-C1C9-16132E456A5B}"/>
              </a:ext>
            </a:extLst>
          </p:cNvPr>
          <p:cNvSpPr txBox="1"/>
          <p:nvPr/>
        </p:nvSpPr>
        <p:spPr>
          <a:xfrm>
            <a:off x="838200" y="4159270"/>
            <a:ext cx="11023600" cy="523220"/>
          </a:xfrm>
          <a:prstGeom prst="rect">
            <a:avLst/>
          </a:prstGeom>
          <a:noFill/>
        </p:spPr>
        <p:txBody>
          <a:bodyPr wrap="square">
            <a:spAutoFit/>
          </a:bodyPr>
          <a:lstStyle/>
          <a:p>
            <a:pPr algn="ctr"/>
            <a:r>
              <a:rPr lang="tr-TR" sz="2800" b="1" i="1" dirty="0">
                <a:solidFill>
                  <a:srgbClr val="FF0000"/>
                </a:solidFill>
              </a:rPr>
              <a:t>TEK YÖNLÜ İLETİŞİM</a:t>
            </a:r>
            <a:endParaRPr lang="tr-TR" sz="2800" i="1" dirty="0"/>
          </a:p>
        </p:txBody>
      </p:sp>
      <p:pic>
        <p:nvPicPr>
          <p:cNvPr id="1026" name="Picture 2" descr="10.Hafta 6.Sınıf: İletişim ve İletişim Yazılımları – Bilge BT">
            <a:extLst>
              <a:ext uri="{FF2B5EF4-FFF2-40B4-BE49-F238E27FC236}">
                <a16:creationId xmlns:a16="http://schemas.microsoft.com/office/drawing/2014/main" id="{AB2903C6-8C88-956F-1FCC-EEA10CB78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468" y="4825999"/>
            <a:ext cx="9753600" cy="1286933"/>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8D1AFBCC-2911-79D4-E7C9-35165B24F41E}"/>
              </a:ext>
            </a:extLst>
          </p:cNvPr>
          <p:cNvSpPr>
            <a:spLocks noGrp="1"/>
          </p:cNvSpPr>
          <p:nvPr>
            <p:ph type="dt" sz="half" idx="10"/>
          </p:nvPr>
        </p:nvSpPr>
        <p:spPr/>
        <p:txBody>
          <a:bodyPr/>
          <a:lstStyle/>
          <a:p>
            <a:fld id="{8646B2A3-266E-4D56-AFA3-680133B75C80}" type="datetime8">
              <a:rPr lang="tr-TR" smtClean="0"/>
              <a:t>4.09.2025 23:10</a:t>
            </a:fld>
            <a:endParaRPr lang="tr-TR"/>
          </a:p>
        </p:txBody>
      </p:sp>
      <p:sp>
        <p:nvSpPr>
          <p:cNvPr id="4" name="Alt Bilgi Yer Tutucusu 3">
            <a:extLst>
              <a:ext uri="{FF2B5EF4-FFF2-40B4-BE49-F238E27FC236}">
                <a16:creationId xmlns:a16="http://schemas.microsoft.com/office/drawing/2014/main" id="{B6C90CED-AF00-B2B4-8D28-3321713535D2}"/>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81BC4B01-B695-A685-17DF-CBBE1E34E6AD}"/>
              </a:ext>
            </a:extLst>
          </p:cNvPr>
          <p:cNvSpPr>
            <a:spLocks noGrp="1"/>
          </p:cNvSpPr>
          <p:nvPr>
            <p:ph type="sldNum" sz="quarter" idx="12"/>
          </p:nvPr>
        </p:nvSpPr>
        <p:spPr/>
        <p:txBody>
          <a:bodyPr/>
          <a:lstStyle/>
          <a:p>
            <a:fld id="{86FC53E8-F9E2-49AE-8415-908AA8E3E97C}" type="slidenum">
              <a:rPr lang="tr-TR" smtClean="0"/>
              <a:t>30</a:t>
            </a:fld>
            <a:endParaRPr lang="tr-TR"/>
          </a:p>
        </p:txBody>
      </p:sp>
      <p:sp>
        <p:nvSpPr>
          <p:cNvPr id="8" name="Metin kutusu 7">
            <a:extLst>
              <a:ext uri="{FF2B5EF4-FFF2-40B4-BE49-F238E27FC236}">
                <a16:creationId xmlns:a16="http://schemas.microsoft.com/office/drawing/2014/main" id="{67A090F3-AD2F-B267-F118-48A35DAEB8F0}"/>
              </a:ext>
            </a:extLst>
          </p:cNvPr>
          <p:cNvSpPr txBox="1"/>
          <p:nvPr/>
        </p:nvSpPr>
        <p:spPr>
          <a:xfrm>
            <a:off x="3048000" y="912737"/>
            <a:ext cx="6096000" cy="523220"/>
          </a:xfrm>
          <a:prstGeom prst="rect">
            <a:avLst/>
          </a:prstGeom>
          <a:noFill/>
        </p:spPr>
        <p:txBody>
          <a:bodyPr wrap="square">
            <a:spAutoFit/>
          </a:bodyPr>
          <a:lstStyle/>
          <a:p>
            <a:pPr algn="ctr"/>
            <a:r>
              <a:rPr lang="tr-TR" sz="2800" b="1" i="1" dirty="0">
                <a:solidFill>
                  <a:srgbClr val="FF0000"/>
                </a:solidFill>
              </a:rPr>
              <a:t>İKİ  YÖNLÜ İLETİŞİM</a:t>
            </a:r>
            <a:endParaRPr lang="tr-TR" sz="2800" i="1" dirty="0"/>
          </a:p>
        </p:txBody>
      </p:sp>
      <p:pic>
        <p:nvPicPr>
          <p:cNvPr id="1028" name="Picture 4" descr="iletişim">
            <a:extLst>
              <a:ext uri="{FF2B5EF4-FFF2-40B4-BE49-F238E27FC236}">
                <a16:creationId xmlns:a16="http://schemas.microsoft.com/office/drawing/2014/main" id="{2185F219-063A-538F-A2E7-CC8904F01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3" y="1435957"/>
            <a:ext cx="8280400" cy="25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192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E9BF5-7E68-DBED-FECE-B0DB02B93ADC}"/>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3F8463F2-62AE-7AC4-3A90-5C6E35AF61C6}"/>
              </a:ext>
            </a:extLst>
          </p:cNvPr>
          <p:cNvSpPr txBox="1"/>
          <p:nvPr/>
        </p:nvSpPr>
        <p:spPr>
          <a:xfrm>
            <a:off x="524934" y="128601"/>
            <a:ext cx="11209866" cy="769441"/>
          </a:xfrm>
          <a:prstGeom prst="rect">
            <a:avLst/>
          </a:prstGeom>
          <a:noFill/>
        </p:spPr>
        <p:txBody>
          <a:bodyPr wrap="square">
            <a:spAutoFit/>
          </a:bodyPr>
          <a:lstStyle/>
          <a:p>
            <a:pPr algn="ctr"/>
            <a:r>
              <a:rPr lang="tr-TR" sz="4400" dirty="0">
                <a:solidFill>
                  <a:srgbClr val="FF0000"/>
                </a:solidFill>
              </a:rPr>
              <a:t>GERİ BİLDİRİM (FEED-BACK, DÖNÜT)</a:t>
            </a:r>
          </a:p>
        </p:txBody>
      </p:sp>
      <p:sp>
        <p:nvSpPr>
          <p:cNvPr id="5" name="Metin kutusu 4">
            <a:extLst>
              <a:ext uri="{FF2B5EF4-FFF2-40B4-BE49-F238E27FC236}">
                <a16:creationId xmlns:a16="http://schemas.microsoft.com/office/drawing/2014/main" id="{949549AE-1233-531F-1F91-C50F3CFCA3E4}"/>
              </a:ext>
            </a:extLst>
          </p:cNvPr>
          <p:cNvSpPr txBox="1"/>
          <p:nvPr/>
        </p:nvSpPr>
        <p:spPr>
          <a:xfrm>
            <a:off x="524935" y="779508"/>
            <a:ext cx="11023600" cy="4462760"/>
          </a:xfrm>
          <a:prstGeom prst="rect">
            <a:avLst/>
          </a:prstGeom>
          <a:noFill/>
        </p:spPr>
        <p:txBody>
          <a:bodyPr wrap="square">
            <a:spAutoFit/>
          </a:bodyPr>
          <a:lstStyle/>
          <a:p>
            <a:pPr marL="457200" indent="-457200">
              <a:buFont typeface="Wingdings" panose="05000000000000000000" pitchFamily="2" charset="2"/>
              <a:buChar char="Ø"/>
            </a:pPr>
            <a:r>
              <a:rPr lang="tr-TR" sz="3200" dirty="0">
                <a:solidFill>
                  <a:srgbClr val="FF0000"/>
                </a:solidFill>
              </a:rPr>
              <a:t>İki türlü geri bildirim vardır. </a:t>
            </a:r>
          </a:p>
          <a:p>
            <a:r>
              <a:rPr lang="tr-TR" sz="2800" dirty="0"/>
              <a:t>Negatif geri bildirim ve pozitif geri bildirim. </a:t>
            </a:r>
          </a:p>
          <a:p>
            <a:pPr marL="457200" indent="-457200">
              <a:buFont typeface="Wingdings" panose="05000000000000000000" pitchFamily="2" charset="2"/>
              <a:buChar char="Ø"/>
            </a:pPr>
            <a:r>
              <a:rPr lang="tr-TR" sz="2800" dirty="0"/>
              <a:t> Kaynağın gönderdiği </a:t>
            </a:r>
            <a:r>
              <a:rPr lang="tr-TR" sz="2800" dirty="0">
                <a:solidFill>
                  <a:srgbClr val="FF0000"/>
                </a:solidFill>
              </a:rPr>
              <a:t>mesajı alıcının anlamaması ya da eksik anlaması </a:t>
            </a:r>
            <a:r>
              <a:rPr lang="tr-TR" sz="2800" dirty="0"/>
              <a:t>ve bu şekilde iletmesine </a:t>
            </a:r>
            <a:r>
              <a:rPr lang="tr-TR" sz="2800" dirty="0">
                <a:solidFill>
                  <a:srgbClr val="FF0000"/>
                </a:solidFill>
              </a:rPr>
              <a:t>negatif</a:t>
            </a:r>
            <a:r>
              <a:rPr lang="tr-TR" sz="2800" dirty="0"/>
              <a:t> geri bildirim; </a:t>
            </a:r>
          </a:p>
          <a:p>
            <a:pPr marL="457200" indent="-457200">
              <a:buFont typeface="Wingdings" panose="05000000000000000000" pitchFamily="2" charset="2"/>
              <a:buChar char="Ø"/>
            </a:pPr>
            <a:r>
              <a:rPr lang="tr-TR" sz="2800" dirty="0"/>
              <a:t>Kaynağın gönderdiği mesajı alıcının </a:t>
            </a:r>
            <a:r>
              <a:rPr lang="tr-TR" sz="2800" dirty="0">
                <a:solidFill>
                  <a:srgbClr val="FF0000"/>
                </a:solidFill>
              </a:rPr>
              <a:t>tam olarak algılaması ve kaynağa doğru şekilde iletmesine</a:t>
            </a:r>
            <a:r>
              <a:rPr lang="tr-TR" sz="2800" dirty="0"/>
              <a:t> ise pozitif geri bildirim denir. </a:t>
            </a:r>
          </a:p>
          <a:p>
            <a:pPr marL="457200" indent="-457200">
              <a:buFont typeface="Wingdings" panose="05000000000000000000" pitchFamily="2" charset="2"/>
              <a:buChar char="Ø"/>
            </a:pPr>
            <a:r>
              <a:rPr lang="tr-TR" sz="2800" dirty="0">
                <a:solidFill>
                  <a:srgbClr val="FF0000"/>
                </a:solidFill>
              </a:rPr>
              <a:t>Etkin bir iletişim sürecinde pozitif geri bildirim olmalıdır. </a:t>
            </a:r>
          </a:p>
          <a:p>
            <a:pPr marL="457200" indent="-457200">
              <a:buFont typeface="Wingdings" panose="05000000000000000000" pitchFamily="2" charset="2"/>
              <a:buChar char="Ø"/>
            </a:pPr>
            <a:r>
              <a:rPr lang="tr-TR" sz="2800" dirty="0"/>
              <a:t>Geri bildirim sürecinde, kaynağın gönderdiği mesaja cevap veren alıcı kaynak konumuna geçer. Yani, alıcı mesajın cevabını kodlayarak kaynağa iletir. </a:t>
            </a:r>
            <a:endParaRPr lang="tr-TR" sz="2800" i="1" dirty="0">
              <a:solidFill>
                <a:srgbClr val="FF0000"/>
              </a:solidFill>
            </a:endParaRPr>
          </a:p>
        </p:txBody>
      </p:sp>
      <p:sp>
        <p:nvSpPr>
          <p:cNvPr id="2" name="Veri Yer Tutucusu 1">
            <a:extLst>
              <a:ext uri="{FF2B5EF4-FFF2-40B4-BE49-F238E27FC236}">
                <a16:creationId xmlns:a16="http://schemas.microsoft.com/office/drawing/2014/main" id="{C3952052-031A-7A3A-76C0-69559DBC56BF}"/>
              </a:ext>
            </a:extLst>
          </p:cNvPr>
          <p:cNvSpPr>
            <a:spLocks noGrp="1"/>
          </p:cNvSpPr>
          <p:nvPr>
            <p:ph type="dt" sz="half" idx="10"/>
          </p:nvPr>
        </p:nvSpPr>
        <p:spPr/>
        <p:txBody>
          <a:bodyPr/>
          <a:lstStyle/>
          <a:p>
            <a:fld id="{F848AC1A-8DE5-4760-924B-30B7E3AE34F2}" type="datetime8">
              <a:rPr lang="tr-TR" smtClean="0"/>
              <a:t>4.09.2025 23:10</a:t>
            </a:fld>
            <a:endParaRPr lang="tr-TR"/>
          </a:p>
        </p:txBody>
      </p:sp>
      <p:sp>
        <p:nvSpPr>
          <p:cNvPr id="4" name="Alt Bilgi Yer Tutucusu 3">
            <a:extLst>
              <a:ext uri="{FF2B5EF4-FFF2-40B4-BE49-F238E27FC236}">
                <a16:creationId xmlns:a16="http://schemas.microsoft.com/office/drawing/2014/main" id="{B0CE6DC7-D999-F88F-3D37-C0427434DE3C}"/>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C718614A-1D75-22E9-57AF-74B86F01E305}"/>
              </a:ext>
            </a:extLst>
          </p:cNvPr>
          <p:cNvSpPr>
            <a:spLocks noGrp="1"/>
          </p:cNvSpPr>
          <p:nvPr>
            <p:ph type="sldNum" sz="quarter" idx="12"/>
          </p:nvPr>
        </p:nvSpPr>
        <p:spPr/>
        <p:txBody>
          <a:bodyPr/>
          <a:lstStyle/>
          <a:p>
            <a:fld id="{86FC53E8-F9E2-49AE-8415-908AA8E3E97C}" type="slidenum">
              <a:rPr lang="tr-TR" smtClean="0"/>
              <a:t>31</a:t>
            </a:fld>
            <a:endParaRPr lang="tr-TR"/>
          </a:p>
        </p:txBody>
      </p:sp>
    </p:spTree>
    <p:extLst>
      <p:ext uri="{BB962C8B-B14F-4D97-AF65-F5344CB8AC3E}">
        <p14:creationId xmlns:p14="http://schemas.microsoft.com/office/powerpoint/2010/main" val="310900375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2529C-6DEB-3250-9E94-B392C9728388}"/>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CE07461F-1CAD-85B2-B8B5-04075D4898DC}"/>
              </a:ext>
            </a:extLst>
          </p:cNvPr>
          <p:cNvSpPr txBox="1"/>
          <p:nvPr/>
        </p:nvSpPr>
        <p:spPr>
          <a:xfrm>
            <a:off x="524934" y="128601"/>
            <a:ext cx="11209866" cy="769441"/>
          </a:xfrm>
          <a:prstGeom prst="rect">
            <a:avLst/>
          </a:prstGeom>
          <a:noFill/>
        </p:spPr>
        <p:txBody>
          <a:bodyPr wrap="square">
            <a:spAutoFit/>
          </a:bodyPr>
          <a:lstStyle/>
          <a:p>
            <a:pPr algn="ctr"/>
            <a:r>
              <a:rPr lang="tr-TR" sz="4400" dirty="0">
                <a:solidFill>
                  <a:srgbClr val="FF0000"/>
                </a:solidFill>
              </a:rPr>
              <a:t>GERİ BİLDİRİM (FEED-BACK, DÖNÜT)</a:t>
            </a:r>
          </a:p>
        </p:txBody>
      </p:sp>
      <p:sp>
        <p:nvSpPr>
          <p:cNvPr id="5" name="Metin kutusu 4">
            <a:extLst>
              <a:ext uri="{FF2B5EF4-FFF2-40B4-BE49-F238E27FC236}">
                <a16:creationId xmlns:a16="http://schemas.microsoft.com/office/drawing/2014/main" id="{B7088A42-2EA3-68A2-85EA-6BC94BE1019A}"/>
              </a:ext>
            </a:extLst>
          </p:cNvPr>
          <p:cNvSpPr txBox="1"/>
          <p:nvPr/>
        </p:nvSpPr>
        <p:spPr>
          <a:xfrm>
            <a:off x="575733" y="898042"/>
            <a:ext cx="11023600" cy="4955203"/>
          </a:xfrm>
          <a:prstGeom prst="rect">
            <a:avLst/>
          </a:prstGeom>
          <a:noFill/>
        </p:spPr>
        <p:txBody>
          <a:bodyPr wrap="square">
            <a:spAutoFit/>
          </a:bodyPr>
          <a:lstStyle/>
          <a:p>
            <a:pPr marL="457200" indent="-457200">
              <a:buFont typeface="Wingdings" panose="05000000000000000000" pitchFamily="2" charset="2"/>
              <a:buChar char="Ø"/>
            </a:pPr>
            <a:r>
              <a:rPr lang="tr-TR" sz="3200" dirty="0">
                <a:solidFill>
                  <a:srgbClr val="FF0000"/>
                </a:solidFill>
              </a:rPr>
              <a:t>Etkin bir geri bildirimin sahip olması gereken özellikler:</a:t>
            </a:r>
          </a:p>
          <a:p>
            <a:pPr marL="457200" indent="-457200">
              <a:buFont typeface="Wingdings" panose="05000000000000000000" pitchFamily="2" charset="2"/>
              <a:buChar char="Ø"/>
            </a:pPr>
            <a:r>
              <a:rPr lang="tr-TR" sz="2800" dirty="0"/>
              <a:t>Doğru zamanda iletilir. </a:t>
            </a:r>
          </a:p>
          <a:p>
            <a:pPr marL="457200" indent="-457200">
              <a:buFont typeface="Wingdings" panose="05000000000000000000" pitchFamily="2" charset="2"/>
              <a:buChar char="Ø"/>
            </a:pPr>
            <a:r>
              <a:rPr lang="tr-TR" sz="2800" dirty="0"/>
              <a:t>Kaynağa yardımcı olur. </a:t>
            </a:r>
          </a:p>
          <a:p>
            <a:pPr marL="457200" indent="-457200">
              <a:buFont typeface="Wingdings" panose="05000000000000000000" pitchFamily="2" charset="2"/>
              <a:buChar char="Ø"/>
            </a:pPr>
            <a:r>
              <a:rPr lang="tr-TR" sz="2800" dirty="0"/>
              <a:t>Kaynağın amacına ulaşmasını sağlar. </a:t>
            </a:r>
          </a:p>
          <a:p>
            <a:pPr marL="457200" indent="-457200">
              <a:buFont typeface="Wingdings" panose="05000000000000000000" pitchFamily="2" charset="2"/>
              <a:buChar char="Ø"/>
            </a:pPr>
            <a:r>
              <a:rPr lang="tr-TR" sz="2800" dirty="0"/>
              <a:t>Kaynağın gönderdiği mesajın tam karşılığıdır. </a:t>
            </a:r>
          </a:p>
          <a:p>
            <a:pPr marL="457200" indent="-457200">
              <a:buFont typeface="Wingdings" panose="05000000000000000000" pitchFamily="2" charset="2"/>
              <a:buChar char="Ø"/>
            </a:pPr>
            <a:r>
              <a:rPr lang="tr-TR" sz="2800" dirty="0"/>
              <a:t>Yapıcıdır. </a:t>
            </a:r>
          </a:p>
          <a:p>
            <a:pPr marL="457200" indent="-457200">
              <a:buFont typeface="Wingdings" panose="05000000000000000000" pitchFamily="2" charset="2"/>
              <a:buChar char="Ø"/>
            </a:pPr>
            <a:r>
              <a:rPr lang="tr-TR" sz="3200" dirty="0">
                <a:solidFill>
                  <a:srgbClr val="FF0000"/>
                </a:solidFill>
              </a:rPr>
              <a:t>Etkin olmayan bir geri bildirimde bulunan özellikler: </a:t>
            </a:r>
          </a:p>
          <a:p>
            <a:pPr marL="457200" indent="-457200">
              <a:buFont typeface="Wingdings" panose="05000000000000000000" pitchFamily="2" charset="2"/>
              <a:buChar char="Ø"/>
            </a:pPr>
            <a:r>
              <a:rPr lang="tr-TR" sz="2800" dirty="0"/>
              <a:t>Mesajın tam karşılığı değildir, geneldir. </a:t>
            </a:r>
          </a:p>
          <a:p>
            <a:pPr marL="457200" indent="-457200">
              <a:buFont typeface="Wingdings" panose="05000000000000000000" pitchFamily="2" charset="2"/>
              <a:buChar char="Ø"/>
            </a:pPr>
            <a:r>
              <a:rPr lang="tr-TR" sz="2800" dirty="0"/>
              <a:t>Zamanlaması yanlıştır. </a:t>
            </a:r>
          </a:p>
          <a:p>
            <a:pPr marL="457200" indent="-457200">
              <a:buFont typeface="Wingdings" panose="05000000000000000000" pitchFamily="2" charset="2"/>
              <a:buChar char="Ø"/>
            </a:pPr>
            <a:r>
              <a:rPr lang="tr-TR" sz="2800" dirty="0"/>
              <a:t>Karmaşıktır. </a:t>
            </a:r>
          </a:p>
          <a:p>
            <a:pPr marL="457200" indent="-457200">
              <a:buFont typeface="Wingdings" panose="05000000000000000000" pitchFamily="2" charset="2"/>
              <a:buChar char="Ø"/>
            </a:pPr>
            <a:r>
              <a:rPr lang="tr-TR" sz="2800" dirty="0"/>
              <a:t>Yorum ağırlıklıdır. </a:t>
            </a:r>
            <a:endParaRPr lang="tr-TR" sz="2800" i="1" dirty="0">
              <a:solidFill>
                <a:srgbClr val="FF0000"/>
              </a:solidFill>
            </a:endParaRPr>
          </a:p>
        </p:txBody>
      </p:sp>
      <p:sp>
        <p:nvSpPr>
          <p:cNvPr id="2" name="Veri Yer Tutucusu 1">
            <a:extLst>
              <a:ext uri="{FF2B5EF4-FFF2-40B4-BE49-F238E27FC236}">
                <a16:creationId xmlns:a16="http://schemas.microsoft.com/office/drawing/2014/main" id="{0FC83E40-1F45-91B3-D9D7-AD3FEC4FA0B0}"/>
              </a:ext>
            </a:extLst>
          </p:cNvPr>
          <p:cNvSpPr>
            <a:spLocks noGrp="1"/>
          </p:cNvSpPr>
          <p:nvPr>
            <p:ph type="dt" sz="half" idx="10"/>
          </p:nvPr>
        </p:nvSpPr>
        <p:spPr/>
        <p:txBody>
          <a:bodyPr/>
          <a:lstStyle/>
          <a:p>
            <a:fld id="{731B90CB-AF70-4967-A8CF-DA57BB382D38}" type="datetime8">
              <a:rPr lang="tr-TR" smtClean="0"/>
              <a:t>4.09.2025 23:10</a:t>
            </a:fld>
            <a:endParaRPr lang="tr-TR"/>
          </a:p>
        </p:txBody>
      </p:sp>
      <p:sp>
        <p:nvSpPr>
          <p:cNvPr id="4" name="Alt Bilgi Yer Tutucusu 3">
            <a:extLst>
              <a:ext uri="{FF2B5EF4-FFF2-40B4-BE49-F238E27FC236}">
                <a16:creationId xmlns:a16="http://schemas.microsoft.com/office/drawing/2014/main" id="{853EC708-7A74-A8D8-A78F-06B3FE9EA3BC}"/>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0BD6E442-021A-86BE-E359-F6D30DF4CF98}"/>
              </a:ext>
            </a:extLst>
          </p:cNvPr>
          <p:cNvSpPr>
            <a:spLocks noGrp="1"/>
          </p:cNvSpPr>
          <p:nvPr>
            <p:ph type="sldNum" sz="quarter" idx="12"/>
          </p:nvPr>
        </p:nvSpPr>
        <p:spPr/>
        <p:txBody>
          <a:bodyPr/>
          <a:lstStyle/>
          <a:p>
            <a:fld id="{86FC53E8-F9E2-49AE-8415-908AA8E3E97C}" type="slidenum">
              <a:rPr lang="tr-TR" smtClean="0"/>
              <a:t>32</a:t>
            </a:fld>
            <a:endParaRPr lang="tr-TR"/>
          </a:p>
        </p:txBody>
      </p:sp>
    </p:spTree>
    <p:extLst>
      <p:ext uri="{BB962C8B-B14F-4D97-AF65-F5344CB8AC3E}">
        <p14:creationId xmlns:p14="http://schemas.microsoft.com/office/powerpoint/2010/main" val="93013989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2F3C8-074D-5E29-65B0-7A3507A87690}"/>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837A5E04-06D8-D890-718F-FEF8F0939845}"/>
              </a:ext>
            </a:extLst>
          </p:cNvPr>
          <p:cNvSpPr txBox="1"/>
          <p:nvPr/>
        </p:nvSpPr>
        <p:spPr>
          <a:xfrm>
            <a:off x="524934" y="128601"/>
            <a:ext cx="11209866" cy="769441"/>
          </a:xfrm>
          <a:prstGeom prst="rect">
            <a:avLst/>
          </a:prstGeom>
          <a:noFill/>
        </p:spPr>
        <p:txBody>
          <a:bodyPr wrap="square">
            <a:spAutoFit/>
          </a:bodyPr>
          <a:lstStyle/>
          <a:p>
            <a:pPr algn="ctr"/>
            <a:r>
              <a:rPr lang="tr-TR" sz="4400" dirty="0">
                <a:solidFill>
                  <a:srgbClr val="FF0000"/>
                </a:solidFill>
              </a:rPr>
              <a:t>GÜRÜLTÜ</a:t>
            </a:r>
          </a:p>
        </p:txBody>
      </p:sp>
      <p:sp>
        <p:nvSpPr>
          <p:cNvPr id="5" name="Metin kutusu 4">
            <a:extLst>
              <a:ext uri="{FF2B5EF4-FFF2-40B4-BE49-F238E27FC236}">
                <a16:creationId xmlns:a16="http://schemas.microsoft.com/office/drawing/2014/main" id="{094FBB47-37B5-45F5-2E14-4940BC3FFAE0}"/>
              </a:ext>
            </a:extLst>
          </p:cNvPr>
          <p:cNvSpPr txBox="1"/>
          <p:nvPr/>
        </p:nvSpPr>
        <p:spPr>
          <a:xfrm>
            <a:off x="575733" y="898042"/>
            <a:ext cx="11023600" cy="4031873"/>
          </a:xfrm>
          <a:prstGeom prst="rect">
            <a:avLst/>
          </a:prstGeom>
          <a:noFill/>
        </p:spPr>
        <p:txBody>
          <a:bodyPr wrap="square">
            <a:spAutoFit/>
          </a:bodyPr>
          <a:lstStyle/>
          <a:p>
            <a:r>
              <a:rPr lang="tr-TR" sz="3200" dirty="0">
                <a:solidFill>
                  <a:srgbClr val="FF0000"/>
                </a:solidFill>
              </a:rPr>
              <a:t>Gürültü</a:t>
            </a:r>
            <a:r>
              <a:rPr lang="tr-TR" sz="3200" dirty="0"/>
              <a:t>, iletişimi engelleyen, mesajın algılanmasını</a:t>
            </a:r>
          </a:p>
          <a:p>
            <a:r>
              <a:rPr lang="tr-TR" sz="3200" dirty="0"/>
              <a:t>zorlaştıran her türlü durumdur. </a:t>
            </a:r>
          </a:p>
          <a:p>
            <a:r>
              <a:rPr lang="tr-TR" sz="3200" dirty="0">
                <a:solidFill>
                  <a:srgbClr val="FF0000"/>
                </a:solidFill>
              </a:rPr>
              <a:t>İletişimde genel olarak üç tür gürültü vardır:</a:t>
            </a:r>
            <a:r>
              <a:rPr lang="tr-TR" sz="3200" dirty="0"/>
              <a:t> </a:t>
            </a:r>
          </a:p>
          <a:p>
            <a:pPr marL="457200" indent="-457200">
              <a:buFont typeface="Wingdings" panose="05000000000000000000" pitchFamily="2" charset="2"/>
              <a:buChar char="Ø"/>
            </a:pPr>
            <a:r>
              <a:rPr lang="tr-TR" sz="3200" dirty="0"/>
              <a:t>Çevre koşullarının yol açtığı gürültü (</a:t>
            </a:r>
            <a:r>
              <a:rPr lang="tr-TR" sz="3200" dirty="0" err="1"/>
              <a:t>Örn</a:t>
            </a:r>
            <a:r>
              <a:rPr lang="tr-TR" sz="3200" dirty="0"/>
              <a:t>: Trafik gürültüsü)</a:t>
            </a:r>
          </a:p>
          <a:p>
            <a:pPr marL="457200" indent="-457200">
              <a:buFont typeface="Wingdings" panose="05000000000000000000" pitchFamily="2" charset="2"/>
              <a:buChar char="Ø"/>
            </a:pPr>
            <a:r>
              <a:rPr lang="tr-TR" sz="3200" dirty="0"/>
              <a:t>İletişim kanalından kaynaklanan gürültü (</a:t>
            </a:r>
            <a:r>
              <a:rPr lang="tr-TR" sz="3200" dirty="0" err="1"/>
              <a:t>Örn</a:t>
            </a:r>
            <a:r>
              <a:rPr lang="tr-TR" sz="3200" dirty="0"/>
              <a:t>: Mürekkebin kötü yazmasından kaynaklı, yazıların okunamaması)</a:t>
            </a:r>
          </a:p>
          <a:p>
            <a:pPr marL="457200" indent="-457200">
              <a:buFont typeface="Wingdings" panose="05000000000000000000" pitchFamily="2" charset="2"/>
              <a:buChar char="Ø"/>
            </a:pPr>
            <a:r>
              <a:rPr lang="tr-TR" sz="3200" dirty="0"/>
              <a:t>Semantik faktörlerden kaynaklanan gürültü (Örneğin: Kelimelerin yanlış söylenmesi) </a:t>
            </a:r>
            <a:endParaRPr lang="tr-TR" sz="3200" i="1" dirty="0"/>
          </a:p>
        </p:txBody>
      </p:sp>
      <p:sp>
        <p:nvSpPr>
          <p:cNvPr id="2" name="Veri Yer Tutucusu 1">
            <a:extLst>
              <a:ext uri="{FF2B5EF4-FFF2-40B4-BE49-F238E27FC236}">
                <a16:creationId xmlns:a16="http://schemas.microsoft.com/office/drawing/2014/main" id="{9C65BECA-DE88-561D-1656-61BD6DFE4EAD}"/>
              </a:ext>
            </a:extLst>
          </p:cNvPr>
          <p:cNvSpPr>
            <a:spLocks noGrp="1"/>
          </p:cNvSpPr>
          <p:nvPr>
            <p:ph type="dt" sz="half" idx="10"/>
          </p:nvPr>
        </p:nvSpPr>
        <p:spPr/>
        <p:txBody>
          <a:bodyPr/>
          <a:lstStyle/>
          <a:p>
            <a:fld id="{DEDAAD79-7B68-4A53-84ED-EC3E1D8C4CF6}" type="datetime8">
              <a:rPr lang="tr-TR" smtClean="0"/>
              <a:t>4.09.2025 23:10</a:t>
            </a:fld>
            <a:endParaRPr lang="tr-TR"/>
          </a:p>
        </p:txBody>
      </p:sp>
      <p:sp>
        <p:nvSpPr>
          <p:cNvPr id="4" name="Alt Bilgi Yer Tutucusu 3">
            <a:extLst>
              <a:ext uri="{FF2B5EF4-FFF2-40B4-BE49-F238E27FC236}">
                <a16:creationId xmlns:a16="http://schemas.microsoft.com/office/drawing/2014/main" id="{5824747B-B3E3-FE43-4F53-036EBE952E70}"/>
              </a:ext>
            </a:extLst>
          </p:cNvPr>
          <p:cNvSpPr>
            <a:spLocks noGrp="1"/>
          </p:cNvSpPr>
          <p:nvPr>
            <p:ph type="ftr" sz="quarter" idx="11"/>
          </p:nvPr>
        </p:nvSpPr>
        <p:spPr/>
        <p:txBody>
          <a:bodyPr/>
          <a:lstStyle/>
          <a:p>
            <a:r>
              <a:rPr lang="tr-TR"/>
              <a:t>ARİF DEDE</a:t>
            </a:r>
          </a:p>
        </p:txBody>
      </p:sp>
      <p:sp>
        <p:nvSpPr>
          <p:cNvPr id="6" name="Slayt Numarası Yer Tutucusu 5">
            <a:extLst>
              <a:ext uri="{FF2B5EF4-FFF2-40B4-BE49-F238E27FC236}">
                <a16:creationId xmlns:a16="http://schemas.microsoft.com/office/drawing/2014/main" id="{39BB1947-C092-4858-F25D-F4EF3A3A11CE}"/>
              </a:ext>
            </a:extLst>
          </p:cNvPr>
          <p:cNvSpPr>
            <a:spLocks noGrp="1"/>
          </p:cNvSpPr>
          <p:nvPr>
            <p:ph type="sldNum" sz="quarter" idx="12"/>
          </p:nvPr>
        </p:nvSpPr>
        <p:spPr/>
        <p:txBody>
          <a:bodyPr/>
          <a:lstStyle/>
          <a:p>
            <a:fld id="{86FC53E8-F9E2-49AE-8415-908AA8E3E97C}" type="slidenum">
              <a:rPr lang="tr-TR" smtClean="0"/>
              <a:t>33</a:t>
            </a:fld>
            <a:endParaRPr lang="tr-TR"/>
          </a:p>
        </p:txBody>
      </p:sp>
    </p:spTree>
    <p:extLst>
      <p:ext uri="{BB962C8B-B14F-4D97-AF65-F5344CB8AC3E}">
        <p14:creationId xmlns:p14="http://schemas.microsoft.com/office/powerpoint/2010/main" val="339900996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0D84869-DA48-8FEA-40B2-EF9D2F6CAC38}"/>
              </a:ext>
            </a:extLst>
          </p:cNvPr>
          <p:cNvSpPr>
            <a:spLocks noGrp="1"/>
          </p:cNvSpPr>
          <p:nvPr>
            <p:ph type="ctrTitle"/>
          </p:nvPr>
        </p:nvSpPr>
        <p:spPr>
          <a:xfrm>
            <a:off x="1128714" y="345547"/>
            <a:ext cx="9144000" cy="743479"/>
          </a:xfrm>
        </p:spPr>
        <p:txBody>
          <a:bodyPr>
            <a:normAutofit/>
          </a:bodyPr>
          <a:lstStyle/>
          <a:p>
            <a:pPr marL="484188"/>
            <a:r>
              <a:rPr lang="tr-TR" altLang="tr-TR" sz="4400" dirty="0">
                <a:solidFill>
                  <a:srgbClr val="FF0000"/>
                </a:solidFill>
              </a:rPr>
              <a:t>İLETİŞİMİ NELER ETKİLER?</a:t>
            </a:r>
          </a:p>
        </p:txBody>
      </p:sp>
      <p:sp>
        <p:nvSpPr>
          <p:cNvPr id="9" name="8 Alt Başlık">
            <a:extLst>
              <a:ext uri="{FF2B5EF4-FFF2-40B4-BE49-F238E27FC236}">
                <a16:creationId xmlns:a16="http://schemas.microsoft.com/office/drawing/2014/main" id="{14644D2A-6AB5-261A-B635-137796FC5E5D}"/>
              </a:ext>
            </a:extLst>
          </p:cNvPr>
          <p:cNvSpPr>
            <a:spLocks noGrp="1"/>
          </p:cNvSpPr>
          <p:nvPr>
            <p:ph type="subTitle" idx="1"/>
          </p:nvPr>
        </p:nvSpPr>
        <p:spPr>
          <a:xfrm>
            <a:off x="1919289" y="1341438"/>
            <a:ext cx="7921625" cy="4297362"/>
          </a:xfrm>
        </p:spPr>
        <p:txBody>
          <a:bodyPr/>
          <a:lstStyle/>
          <a:p>
            <a:pPr>
              <a:buFont typeface="Arial" charset="0"/>
              <a:buNone/>
              <a:defRPr/>
            </a:pPr>
            <a:endParaRPr lang="tr-TR" dirty="0"/>
          </a:p>
        </p:txBody>
      </p:sp>
      <p:graphicFrame>
        <p:nvGraphicFramePr>
          <p:cNvPr id="35847" name="Object 3">
            <a:extLst>
              <a:ext uri="{FF2B5EF4-FFF2-40B4-BE49-F238E27FC236}">
                <a16:creationId xmlns:a16="http://schemas.microsoft.com/office/drawing/2014/main" id="{3A6F4A17-64DE-EF5E-C10B-B1176EFF1D61}"/>
              </a:ext>
            </a:extLst>
          </p:cNvPr>
          <p:cNvGraphicFramePr>
            <a:graphicFrameLocks noChangeAspect="1"/>
          </p:cNvGraphicFramePr>
          <p:nvPr/>
        </p:nvGraphicFramePr>
        <p:xfrm>
          <a:off x="1847851" y="1052513"/>
          <a:ext cx="8424863" cy="4824412"/>
        </p:xfrm>
        <a:graphic>
          <a:graphicData uri="http://schemas.openxmlformats.org/presentationml/2006/ole">
            <mc:AlternateContent xmlns:mc="http://schemas.openxmlformats.org/markup-compatibility/2006">
              <mc:Choice xmlns:v="urn:schemas-microsoft-com:vml" Requires="v">
                <p:oleObj name="Grafik" r:id="rId3" imgW="8801060" imgH="6572309" progId="MSGraph.Chart.8">
                  <p:embed followColorScheme="full"/>
                </p:oleObj>
              </mc:Choice>
              <mc:Fallback>
                <p:oleObj name="Grafik" r:id="rId3" imgW="8801060" imgH="6572309" progId="MSGraph.Chart.8">
                  <p:embed followColorScheme="full"/>
                  <p:pic>
                    <p:nvPicPr>
                      <p:cNvPr id="35847" name="Object 3">
                        <a:extLst>
                          <a:ext uri="{FF2B5EF4-FFF2-40B4-BE49-F238E27FC236}">
                            <a16:creationId xmlns:a16="http://schemas.microsoft.com/office/drawing/2014/main" id="{3A6F4A17-64DE-EF5E-C10B-B1176EFF1D61}"/>
                          </a:ext>
                        </a:extLst>
                      </p:cNvPr>
                      <p:cNvPicPr>
                        <a:picLocks noChangeAspect="1" noChangeArrowheads="1"/>
                      </p:cNvPicPr>
                      <p:nvPr/>
                    </p:nvPicPr>
                    <p:blipFill>
                      <a:blip r:embed="rId4"/>
                      <a:srcRect/>
                      <a:stretch>
                        <a:fillRect/>
                      </a:stretch>
                    </p:blipFill>
                    <p:spPr bwMode="auto">
                      <a:xfrm>
                        <a:off x="1847851" y="1052513"/>
                        <a:ext cx="8424863"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CF31789A-ADD4-3A60-1ED0-B8ED20EB7430}"/>
              </a:ext>
            </a:extLst>
          </p:cNvPr>
          <p:cNvSpPr>
            <a:spLocks noGrp="1" noChangeArrowheads="1"/>
          </p:cNvSpPr>
          <p:nvPr>
            <p:ph type="body" idx="1"/>
          </p:nvPr>
        </p:nvSpPr>
        <p:spPr>
          <a:xfrm>
            <a:off x="1847850" y="981076"/>
            <a:ext cx="5327650" cy="5402263"/>
          </a:xfrm>
        </p:spPr>
        <p:txBody>
          <a:bodyPr/>
          <a:lstStyle/>
          <a:p>
            <a:pPr marL="0" indent="0" algn="ctr">
              <a:lnSpc>
                <a:spcPct val="80000"/>
              </a:lnSpc>
              <a:buNone/>
              <a:defRPr/>
            </a:pPr>
            <a:r>
              <a:rPr lang="tr-TR" altLang="tr-TR" sz="3600" dirty="0">
                <a:solidFill>
                  <a:srgbClr val="FF0000"/>
                </a:solidFill>
                <a:cs typeface="Times New Roman" panose="02020603050405020304" pitchFamily="18" charset="0"/>
              </a:rPr>
              <a:t>SANDALYE BİNİCİSİ</a:t>
            </a:r>
            <a:endParaRPr lang="tr-TR" altLang="tr-TR" sz="3600" dirty="0">
              <a:solidFill>
                <a:srgbClr val="FF0000"/>
              </a:solidFill>
              <a:latin typeface="Arial" panose="020B0604020202020204" pitchFamily="34" charset="0"/>
            </a:endParaRPr>
          </a:p>
          <a:p>
            <a:pPr>
              <a:lnSpc>
                <a:spcPct val="80000"/>
              </a:lnSpc>
              <a:buFont typeface="Wingdings" panose="05000000000000000000" pitchFamily="2" charset="2"/>
              <a:buChar char="Ø"/>
              <a:defRPr/>
            </a:pPr>
            <a:r>
              <a:rPr lang="tr-TR" altLang="tr-TR" dirty="0"/>
              <a:t>Sandalye binicilerinin çoğu konuşulanlardan sıkıldıklarında başkalarının veya grupların kontrolünü ellerine geçirmeye çalışan baskın kişiler olup sandalyenin arkalığı da grubun diğer üyelerinden gelebilecek ´saldırılara´ karşı iyi bir koruma olanağı sağlar. </a:t>
            </a:r>
          </a:p>
          <a:p>
            <a:pPr>
              <a:lnSpc>
                <a:spcPct val="80000"/>
              </a:lnSpc>
              <a:buFont typeface="Wingdings" panose="05000000000000000000" pitchFamily="2" charset="2"/>
              <a:buChar char="Ø"/>
              <a:defRPr/>
            </a:pPr>
            <a:r>
              <a:rPr lang="tr-TR" altLang="tr-TR" dirty="0">
                <a:solidFill>
                  <a:srgbClr val="FF0000"/>
                </a:solidFill>
              </a:rPr>
              <a:t>Bu kişiler genellikle sessiz tiplerdir.</a:t>
            </a:r>
          </a:p>
        </p:txBody>
      </p:sp>
      <p:pic>
        <p:nvPicPr>
          <p:cNvPr id="37891" name="ncode_imageresizer_container_24" descr="http://www.kisiselbasari.com/bedendiliresim/beden67.jpg">
            <a:extLst>
              <a:ext uri="{FF2B5EF4-FFF2-40B4-BE49-F238E27FC236}">
                <a16:creationId xmlns:a16="http://schemas.microsoft.com/office/drawing/2014/main" id="{039B016D-C292-12F9-1C94-578A4FFE3287}"/>
              </a:ext>
            </a:extLst>
          </p:cNvPr>
          <p:cNvPicPr>
            <a:picLocks noGrp="1" noChangeAspect="1" noChangeArrowheads="1"/>
          </p:cNvPicPr>
          <p:nvPr>
            <p:ph type="title"/>
          </p:nvPr>
        </p:nvPicPr>
        <p:blipFill>
          <a:blip r:embed="rId2" r:link="rId3">
            <a:extLst>
              <a:ext uri="{28A0092B-C50C-407E-A947-70E740481C1C}">
                <a14:useLocalDpi xmlns:a14="http://schemas.microsoft.com/office/drawing/2010/main" val="0"/>
              </a:ext>
            </a:extLst>
          </a:blip>
          <a:srcRect/>
          <a:stretch>
            <a:fillRect/>
          </a:stretch>
        </p:blipFill>
        <p:spPr>
          <a:xfrm>
            <a:off x="7175501" y="1900239"/>
            <a:ext cx="3216275" cy="3825875"/>
          </a:xfrm>
          <a:noFill/>
        </p:spPr>
      </p:pic>
      <p:sp>
        <p:nvSpPr>
          <p:cNvPr id="37892" name="Rectangle 8">
            <a:extLst>
              <a:ext uri="{FF2B5EF4-FFF2-40B4-BE49-F238E27FC236}">
                <a16:creationId xmlns:a16="http://schemas.microsoft.com/office/drawing/2014/main" id="{EB7F65C2-0E73-B65F-B964-7D94D2453745}"/>
              </a:ext>
            </a:extLst>
          </p:cNvPr>
          <p:cNvSpPr>
            <a:spLocks noChangeArrowheads="1"/>
          </p:cNvSpPr>
          <p:nvPr/>
        </p:nvSpPr>
        <p:spPr bwMode="auto">
          <a:xfrm>
            <a:off x="5124450" y="2151064"/>
            <a:ext cx="184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br>
              <a:rPr lang="tr-TR" altLang="tr-TR" sz="1200">
                <a:latin typeface="Verdana" panose="020B0604030504040204" pitchFamily="34" charset="0"/>
                <a:cs typeface="Times New Roman" panose="02020603050405020304" pitchFamily="18" charset="0"/>
              </a:rPr>
            </a:br>
            <a:endParaRPr lang="tr-TR" altLang="tr-TR" sz="1800">
              <a:latin typeface="Arial" panose="020B0604020202020204" pitchFamily="34" charset="0"/>
            </a:endParaRPr>
          </a:p>
        </p:txBody>
      </p:sp>
      <p:sp>
        <p:nvSpPr>
          <p:cNvPr id="6" name="5 Veri Yer Tutucusu">
            <a:extLst>
              <a:ext uri="{FF2B5EF4-FFF2-40B4-BE49-F238E27FC236}">
                <a16:creationId xmlns:a16="http://schemas.microsoft.com/office/drawing/2014/main" id="{BC58EDE5-1757-78B9-98D6-2E069EA1B24E}"/>
              </a:ext>
            </a:extLst>
          </p:cNvPr>
          <p:cNvSpPr>
            <a:spLocks noGrp="1"/>
          </p:cNvSpPr>
          <p:nvPr>
            <p:ph type="dt" sz="quarter" idx="10"/>
          </p:nvPr>
        </p:nvSpPr>
        <p:spPr/>
        <p:txBody>
          <a:bodyPr/>
          <a:lstStyle/>
          <a:p>
            <a:pPr>
              <a:defRPr/>
            </a:pPr>
            <a:fld id="{97EECFD6-E5F6-4AE8-B757-6BFBF1611120}" type="datetime8">
              <a:rPr lang="tr-TR" smtClean="0"/>
              <a:t>4.09.2025 23:10</a:t>
            </a:fld>
            <a:endParaRPr lang="tr-TR"/>
          </a:p>
        </p:txBody>
      </p:sp>
      <p:sp>
        <p:nvSpPr>
          <p:cNvPr id="37894" name="6 Slayt Numarası Yer Tutucusu">
            <a:extLst>
              <a:ext uri="{FF2B5EF4-FFF2-40B4-BE49-F238E27FC236}">
                <a16:creationId xmlns:a16="http://schemas.microsoft.com/office/drawing/2014/main" id="{BD34F028-4CB5-A82C-B078-DA75050C5E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2AFD60-DF06-4992-A7BE-2D57405CFFD4}" type="slidenum">
              <a:rPr lang="tr-TR" altLang="tr-TR" sz="1200">
                <a:solidFill>
                  <a:srgbClr val="898989"/>
                </a:solidFill>
                <a:latin typeface="Verdana" panose="020B0604030504040204" pitchFamily="34" charset="0"/>
              </a:rPr>
              <a:pPr>
                <a:spcBef>
                  <a:spcPct val="0"/>
                </a:spcBef>
                <a:buFontTx/>
                <a:buNone/>
              </a:pPr>
              <a:t>35</a:t>
            </a:fld>
            <a:endParaRPr lang="tr-TR" altLang="tr-TR" sz="1200">
              <a:solidFill>
                <a:srgbClr val="898989"/>
              </a:solidFill>
              <a:latin typeface="Verdana" panose="020B0604030504040204" pitchFamily="34" charset="0"/>
            </a:endParaRPr>
          </a:p>
        </p:txBody>
      </p:sp>
      <p:sp>
        <p:nvSpPr>
          <p:cNvPr id="8" name="7 Altbilgi Yer Tutucusu">
            <a:extLst>
              <a:ext uri="{FF2B5EF4-FFF2-40B4-BE49-F238E27FC236}">
                <a16:creationId xmlns:a16="http://schemas.microsoft.com/office/drawing/2014/main" id="{A5E05B60-23EF-99D8-7505-21A1BCA9E375}"/>
              </a:ext>
            </a:extLst>
          </p:cNvPr>
          <p:cNvSpPr>
            <a:spLocks noGrp="1"/>
          </p:cNvSpPr>
          <p:nvPr>
            <p:ph type="ftr" sz="quarter" idx="11"/>
          </p:nvPr>
        </p:nvSpPr>
        <p:spPr/>
        <p:txBody>
          <a:bodyPr/>
          <a:lstStyle/>
          <a:p>
            <a:pPr>
              <a:defRPr/>
            </a:pPr>
            <a:r>
              <a:rPr lang="tr-TR"/>
              <a:t>ARİF DEDE</a:t>
            </a:r>
          </a:p>
        </p:txBody>
      </p:sp>
      <p:sp>
        <p:nvSpPr>
          <p:cNvPr id="37896" name="Metin kutusu 9">
            <a:extLst>
              <a:ext uri="{FF2B5EF4-FFF2-40B4-BE49-F238E27FC236}">
                <a16:creationId xmlns:a16="http://schemas.microsoft.com/office/drawing/2014/main" id="{E40542B3-DEBD-C560-32FC-7CD5AA236AA7}"/>
              </a:ext>
            </a:extLst>
          </p:cNvPr>
          <p:cNvSpPr txBox="1">
            <a:spLocks noChangeArrowheads="1"/>
          </p:cNvSpPr>
          <p:nvPr/>
        </p:nvSpPr>
        <p:spPr bwMode="auto">
          <a:xfrm>
            <a:off x="1557867" y="120651"/>
            <a:ext cx="842592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000" b="1" dirty="0">
                <a:solidFill>
                  <a:srgbClr val="FF0000"/>
                </a:solidFill>
                <a:latin typeface="Arial" panose="020B0604020202020204" pitchFamily="34" charset="0"/>
              </a:rPr>
              <a:t>İLETİŞİMDE BEDEN DİLİ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0DEE0FD3-70BD-E628-A7EE-5CF6D7092F62}"/>
              </a:ext>
            </a:extLst>
          </p:cNvPr>
          <p:cNvSpPr>
            <a:spLocks noGrp="1"/>
          </p:cNvSpPr>
          <p:nvPr>
            <p:ph type="body" idx="1"/>
          </p:nvPr>
        </p:nvSpPr>
        <p:spPr>
          <a:xfrm>
            <a:off x="1734344" y="1470025"/>
            <a:ext cx="4608512" cy="4619626"/>
          </a:xfrm>
        </p:spPr>
        <p:txBody>
          <a:bodyPr/>
          <a:lstStyle/>
          <a:p>
            <a:pPr marL="0" indent="0" algn="ctr">
              <a:buNone/>
            </a:pPr>
            <a:r>
              <a:rPr lang="tr-TR" altLang="tr-TR" sz="3600" b="1" dirty="0">
                <a:solidFill>
                  <a:srgbClr val="FF0000"/>
                </a:solidFill>
              </a:rPr>
              <a:t>PAMUKÇUK TOPLAYICI</a:t>
            </a:r>
          </a:p>
          <a:p>
            <a:pPr marL="0" indent="0">
              <a:buNone/>
            </a:pPr>
            <a:r>
              <a:rPr lang="tr-TR" altLang="tr-TR" sz="3200" dirty="0"/>
              <a:t>Başkalarının görüş veya davranışlarını onaylamadığı ama </a:t>
            </a:r>
            <a:r>
              <a:rPr lang="tr-TR" altLang="tr-TR" sz="3200" dirty="0">
                <a:solidFill>
                  <a:srgbClr val="FF0000"/>
                </a:solidFill>
              </a:rPr>
              <a:t>kendi görüşünü bildirmekten de çekindiğinde </a:t>
            </a:r>
            <a:r>
              <a:rPr lang="tr-TR" altLang="tr-TR" sz="3200" dirty="0"/>
              <a:t>yapılan bir harekettir.</a:t>
            </a:r>
          </a:p>
        </p:txBody>
      </p:sp>
      <p:pic>
        <p:nvPicPr>
          <p:cNvPr id="38915" name="ncode_imageresizer_container_4" descr="http://www.kisiselbasari.com/bedendiliresim/beden68.jpg">
            <a:extLst>
              <a:ext uri="{FF2B5EF4-FFF2-40B4-BE49-F238E27FC236}">
                <a16:creationId xmlns:a16="http://schemas.microsoft.com/office/drawing/2014/main" id="{01C04C07-E3A5-071C-29F0-18133CE6CA36}"/>
              </a:ext>
            </a:extLst>
          </p:cNvPr>
          <p:cNvPicPr>
            <a:picLocks noGrp="1" noChangeAspect="1" noChangeArrowheads="1"/>
          </p:cNvPicPr>
          <p:nvPr>
            <p:ph type="title"/>
          </p:nvPr>
        </p:nvPicPr>
        <p:blipFill>
          <a:blip r:embed="rId2" r:link="rId3">
            <a:extLst>
              <a:ext uri="{28A0092B-C50C-407E-A947-70E740481C1C}">
                <a14:useLocalDpi xmlns:a14="http://schemas.microsoft.com/office/drawing/2010/main" val="0"/>
              </a:ext>
            </a:extLst>
          </a:blip>
          <a:srcRect/>
          <a:stretch>
            <a:fillRect/>
          </a:stretch>
        </p:blipFill>
        <p:spPr>
          <a:xfrm>
            <a:off x="7175501" y="1484313"/>
            <a:ext cx="2722563" cy="4176712"/>
          </a:xfrm>
          <a:noFill/>
        </p:spPr>
      </p:pic>
      <p:sp>
        <p:nvSpPr>
          <p:cNvPr id="5" name="4 Veri Yer Tutucusu">
            <a:extLst>
              <a:ext uri="{FF2B5EF4-FFF2-40B4-BE49-F238E27FC236}">
                <a16:creationId xmlns:a16="http://schemas.microsoft.com/office/drawing/2014/main" id="{B9F61091-278D-95EB-76AD-9DE69E49DFFC}"/>
              </a:ext>
            </a:extLst>
          </p:cNvPr>
          <p:cNvSpPr>
            <a:spLocks noGrp="1"/>
          </p:cNvSpPr>
          <p:nvPr>
            <p:ph type="dt" sz="quarter" idx="10"/>
          </p:nvPr>
        </p:nvSpPr>
        <p:spPr/>
        <p:txBody>
          <a:bodyPr/>
          <a:lstStyle/>
          <a:p>
            <a:pPr>
              <a:defRPr/>
            </a:pPr>
            <a:fld id="{447C3680-D6C4-46E8-AA15-5B052805AE31}" type="datetime8">
              <a:rPr lang="tr-TR" smtClean="0"/>
              <a:t>4.09.2025 23:10</a:t>
            </a:fld>
            <a:endParaRPr lang="tr-TR"/>
          </a:p>
        </p:txBody>
      </p:sp>
      <p:sp>
        <p:nvSpPr>
          <p:cNvPr id="38917" name="5 Slayt Numarası Yer Tutucusu">
            <a:extLst>
              <a:ext uri="{FF2B5EF4-FFF2-40B4-BE49-F238E27FC236}">
                <a16:creationId xmlns:a16="http://schemas.microsoft.com/office/drawing/2014/main" id="{0E800AE5-1EA9-BC6E-7AC6-A4BF2D0C15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776748-A24D-4D3C-AC54-B465E85B6EEA}" type="slidenum">
              <a:rPr lang="tr-TR" altLang="tr-TR" sz="1200">
                <a:solidFill>
                  <a:srgbClr val="898989"/>
                </a:solidFill>
                <a:latin typeface="Verdana" panose="020B0604030504040204" pitchFamily="34" charset="0"/>
              </a:rPr>
              <a:pPr>
                <a:spcBef>
                  <a:spcPct val="0"/>
                </a:spcBef>
                <a:buFontTx/>
                <a:buNone/>
              </a:pPr>
              <a:t>36</a:t>
            </a:fld>
            <a:endParaRPr lang="tr-TR" altLang="tr-TR" sz="1200">
              <a:solidFill>
                <a:srgbClr val="898989"/>
              </a:solidFill>
              <a:latin typeface="Verdana" panose="020B0604030504040204" pitchFamily="34" charset="0"/>
            </a:endParaRPr>
          </a:p>
        </p:txBody>
      </p:sp>
      <p:sp>
        <p:nvSpPr>
          <p:cNvPr id="7" name="6 Altbilgi Yer Tutucusu">
            <a:extLst>
              <a:ext uri="{FF2B5EF4-FFF2-40B4-BE49-F238E27FC236}">
                <a16:creationId xmlns:a16="http://schemas.microsoft.com/office/drawing/2014/main" id="{712F8C0A-AA20-4F05-5B5F-894314F0F445}"/>
              </a:ext>
            </a:extLst>
          </p:cNvPr>
          <p:cNvSpPr>
            <a:spLocks noGrp="1"/>
          </p:cNvSpPr>
          <p:nvPr>
            <p:ph type="ftr" sz="quarter" idx="11"/>
          </p:nvPr>
        </p:nvSpPr>
        <p:spPr/>
        <p:txBody>
          <a:bodyPr/>
          <a:lstStyle/>
          <a:p>
            <a:pPr>
              <a:defRPr/>
            </a:pPr>
            <a:r>
              <a:rPr lang="tr-TR"/>
              <a:t>ARİF DEDE</a:t>
            </a:r>
          </a:p>
        </p:txBody>
      </p:sp>
      <p:sp>
        <p:nvSpPr>
          <p:cNvPr id="38919" name="Metin kutusu 7">
            <a:extLst>
              <a:ext uri="{FF2B5EF4-FFF2-40B4-BE49-F238E27FC236}">
                <a16:creationId xmlns:a16="http://schemas.microsoft.com/office/drawing/2014/main" id="{C7EDA789-A92C-0132-DF7E-588465B0BEFD}"/>
              </a:ext>
            </a:extLst>
          </p:cNvPr>
          <p:cNvSpPr txBox="1">
            <a:spLocks noChangeArrowheads="1"/>
          </p:cNvSpPr>
          <p:nvPr/>
        </p:nvSpPr>
        <p:spPr bwMode="auto">
          <a:xfrm>
            <a:off x="1320800" y="495301"/>
            <a:ext cx="924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000" b="1" dirty="0">
                <a:solidFill>
                  <a:srgbClr val="FF0000"/>
                </a:solidFill>
                <a:latin typeface="Arial" panose="020B0604020202020204" pitchFamily="34" charset="0"/>
              </a:rPr>
              <a:t>İLETİŞİMDE BEDEN DİLİ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B3465D9-F186-E8CB-FB3C-B9413397451C}"/>
              </a:ext>
            </a:extLst>
          </p:cNvPr>
          <p:cNvSpPr>
            <a:spLocks noGrp="1"/>
          </p:cNvSpPr>
          <p:nvPr>
            <p:ph type="title"/>
          </p:nvPr>
        </p:nvSpPr>
        <p:spPr>
          <a:xfrm>
            <a:off x="2640013" y="187326"/>
            <a:ext cx="7543800" cy="608013"/>
          </a:xfrm>
        </p:spPr>
        <p:txBody>
          <a:bodyPr>
            <a:normAutofit fontScale="90000"/>
          </a:bodyPr>
          <a:lstStyle/>
          <a:p>
            <a:br>
              <a:rPr lang="tr-TR" altLang="tr-TR"/>
            </a:br>
            <a:endParaRPr lang="tr-TR" altLang="tr-TR"/>
          </a:p>
        </p:txBody>
      </p:sp>
      <p:sp>
        <p:nvSpPr>
          <p:cNvPr id="39939" name="Rectangle 3">
            <a:extLst>
              <a:ext uri="{FF2B5EF4-FFF2-40B4-BE49-F238E27FC236}">
                <a16:creationId xmlns:a16="http://schemas.microsoft.com/office/drawing/2014/main" id="{936F67BF-744E-0DF0-960E-9CBEBCE52123}"/>
              </a:ext>
            </a:extLst>
          </p:cNvPr>
          <p:cNvSpPr>
            <a:spLocks noGrp="1"/>
          </p:cNvSpPr>
          <p:nvPr>
            <p:ph type="body" idx="1"/>
          </p:nvPr>
        </p:nvSpPr>
        <p:spPr>
          <a:xfrm>
            <a:off x="2135189" y="949325"/>
            <a:ext cx="5832475" cy="4794250"/>
          </a:xfrm>
        </p:spPr>
        <p:txBody>
          <a:bodyPr>
            <a:normAutofit lnSpcReduction="10000"/>
          </a:bodyPr>
          <a:lstStyle/>
          <a:p>
            <a:pPr algn="ctr">
              <a:lnSpc>
                <a:spcPct val="80000"/>
              </a:lnSpc>
              <a:buFont typeface="Arial" panose="020B0604020202020204" pitchFamily="34" charset="0"/>
              <a:buNone/>
            </a:pPr>
            <a:r>
              <a:rPr lang="tr-TR" altLang="tr-TR" dirty="0">
                <a:solidFill>
                  <a:srgbClr val="FF0000"/>
                </a:solidFill>
              </a:rPr>
              <a:t>TEMEL BAŞ POZİSYONLARI</a:t>
            </a:r>
          </a:p>
          <a:p>
            <a:pPr algn="ctr">
              <a:lnSpc>
                <a:spcPct val="80000"/>
              </a:lnSpc>
              <a:buFont typeface="Arial" panose="020B0604020202020204" pitchFamily="34" charset="0"/>
              <a:buNone/>
            </a:pPr>
            <a:r>
              <a:rPr lang="tr-TR" altLang="tr-TR" dirty="0">
                <a:solidFill>
                  <a:srgbClr val="FF0000"/>
                </a:solidFill>
              </a:rPr>
              <a:t>   </a:t>
            </a:r>
            <a:r>
              <a:rPr lang="tr-TR" altLang="tr-TR" dirty="0"/>
              <a:t>Üç temel baş pozisyonu vardır.</a:t>
            </a:r>
          </a:p>
          <a:p>
            <a:pPr algn="ctr">
              <a:lnSpc>
                <a:spcPct val="80000"/>
              </a:lnSpc>
              <a:buFont typeface="Arial" panose="020B0604020202020204" pitchFamily="34" charset="0"/>
              <a:buNone/>
            </a:pPr>
            <a:endParaRPr lang="tr-TR" altLang="tr-TR" dirty="0"/>
          </a:p>
          <a:p>
            <a:pPr>
              <a:lnSpc>
                <a:spcPct val="80000"/>
              </a:lnSpc>
              <a:buFont typeface="Arial" panose="020B0604020202020204" pitchFamily="34" charset="0"/>
              <a:buAutoNum type="arabicPeriod"/>
            </a:pPr>
            <a:r>
              <a:rPr lang="tr-TR" altLang="tr-TR" dirty="0">
                <a:solidFill>
                  <a:srgbClr val="FF0000"/>
                </a:solidFill>
              </a:rPr>
              <a:t>NÖTR BAŞ POZİSYONU:</a:t>
            </a:r>
          </a:p>
          <a:p>
            <a:pPr>
              <a:lnSpc>
                <a:spcPct val="80000"/>
              </a:lnSpc>
              <a:buFont typeface="Wingdings" panose="05000000000000000000" pitchFamily="2" charset="2"/>
              <a:buChar char="Ø"/>
            </a:pPr>
            <a:r>
              <a:rPr lang="tr-TR" altLang="tr-TR" dirty="0"/>
              <a:t>Baş yukarıda olup </a:t>
            </a:r>
            <a:r>
              <a:rPr lang="tr-TR" altLang="tr-TR" dirty="0">
                <a:solidFill>
                  <a:srgbClr val="FF0000"/>
                </a:solidFill>
              </a:rPr>
              <a:t>duydukları konusunda nötr (çekimser, karasız)  tavırlı bir</a:t>
            </a:r>
            <a:r>
              <a:rPr lang="tr-TR" altLang="tr-TR" dirty="0"/>
              <a:t> pozisyondur. </a:t>
            </a:r>
          </a:p>
          <a:p>
            <a:pPr>
              <a:lnSpc>
                <a:spcPct val="80000"/>
              </a:lnSpc>
              <a:buFont typeface="Wingdings" panose="05000000000000000000" pitchFamily="2" charset="2"/>
              <a:buChar char="Ø"/>
            </a:pPr>
            <a:r>
              <a:rPr lang="tr-TR" altLang="tr-TR" dirty="0"/>
              <a:t>Baş genellikle hareketsiz olup ara sıra ufak eğilme hareketleri yapabilir. </a:t>
            </a:r>
          </a:p>
          <a:p>
            <a:pPr>
              <a:lnSpc>
                <a:spcPct val="80000"/>
              </a:lnSpc>
              <a:buFont typeface="Wingdings" panose="05000000000000000000" pitchFamily="2" charset="2"/>
              <a:buChar char="Ø"/>
            </a:pPr>
            <a:r>
              <a:rPr lang="tr-TR" altLang="tr-TR" dirty="0"/>
              <a:t>Bu konumda eli yanağa götürme değerlendirme hareketleri sık kullanılır.</a:t>
            </a:r>
            <a:endParaRPr lang="tr-TR" altLang="tr-TR" sz="1800" dirty="0"/>
          </a:p>
        </p:txBody>
      </p:sp>
      <p:pic>
        <p:nvPicPr>
          <p:cNvPr id="39940" name="ncode_imageresizer_container_1" descr="http://www.kisiselbasari.com/bedendiliresim/beden70.jpg">
            <a:extLst>
              <a:ext uri="{FF2B5EF4-FFF2-40B4-BE49-F238E27FC236}">
                <a16:creationId xmlns:a16="http://schemas.microsoft.com/office/drawing/2014/main" id="{756404D3-6111-D067-EE4D-F3D39387731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596314" y="2360613"/>
            <a:ext cx="1614487"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7">
            <a:extLst>
              <a:ext uri="{FF2B5EF4-FFF2-40B4-BE49-F238E27FC236}">
                <a16:creationId xmlns:a16="http://schemas.microsoft.com/office/drawing/2014/main" id="{7F30B564-9B10-11C2-786A-A62B3DFE3539}"/>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39942" name="Rectangle 8">
            <a:extLst>
              <a:ext uri="{FF2B5EF4-FFF2-40B4-BE49-F238E27FC236}">
                <a16:creationId xmlns:a16="http://schemas.microsoft.com/office/drawing/2014/main" id="{F849B6A9-BBBA-56FE-09AA-6D112916E6A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Verdana" panose="020B0604030504040204" pitchFamily="34" charset="0"/>
            </a:endParaRPr>
          </a:p>
        </p:txBody>
      </p:sp>
      <p:sp>
        <p:nvSpPr>
          <p:cNvPr id="39943" name="Rectangle 9">
            <a:extLst>
              <a:ext uri="{FF2B5EF4-FFF2-40B4-BE49-F238E27FC236}">
                <a16:creationId xmlns:a16="http://schemas.microsoft.com/office/drawing/2014/main" id="{0B597444-0207-6187-0BF0-FFA3BEC881CE}"/>
              </a:ext>
            </a:extLst>
          </p:cNvPr>
          <p:cNvSpPr>
            <a:spLocks noChangeArrowheads="1"/>
          </p:cNvSpPr>
          <p:nvPr/>
        </p:nvSpPr>
        <p:spPr bwMode="auto">
          <a:xfrm>
            <a:off x="1524000" y="1524001"/>
            <a:ext cx="1098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solidFill>
                  <a:srgbClr val="5A7A95"/>
                </a:solidFill>
                <a:latin typeface="Verdana" panose="020B0604030504040204" pitchFamily="34" charset="0"/>
                <a:cs typeface="Times New Roman" panose="02020603050405020304" pitchFamily="18" charset="0"/>
              </a:rPr>
              <a:t>	</a:t>
            </a:r>
            <a:endParaRPr lang="tr-TR" altLang="tr-TR" sz="1800">
              <a:latin typeface="Arial" panose="020B0604020202020204" pitchFamily="34" charset="0"/>
            </a:endParaRPr>
          </a:p>
        </p:txBody>
      </p:sp>
      <p:sp>
        <p:nvSpPr>
          <p:cNvPr id="39944" name="Rectangle 10">
            <a:extLst>
              <a:ext uri="{FF2B5EF4-FFF2-40B4-BE49-F238E27FC236}">
                <a16:creationId xmlns:a16="http://schemas.microsoft.com/office/drawing/2014/main" id="{49BDC602-4192-A2F4-E315-57303C7F122A}"/>
              </a:ext>
            </a:extLst>
          </p:cNvPr>
          <p:cNvSpPr>
            <a:spLocks noChangeArrowheads="1"/>
          </p:cNvSpPr>
          <p:nvPr/>
        </p:nvSpPr>
        <p:spPr bwMode="auto">
          <a:xfrm>
            <a:off x="1524000" y="3261747"/>
            <a:ext cx="221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latin typeface="Verdana" panose="020B0604030504040204" pitchFamily="34" charset="0"/>
              </a:rPr>
              <a:t> </a:t>
            </a:r>
            <a:endParaRPr lang="tr-TR" altLang="tr-TR" sz="1800">
              <a:latin typeface="Arial" panose="020B0604020202020204" pitchFamily="34" charset="0"/>
            </a:endParaRPr>
          </a:p>
        </p:txBody>
      </p:sp>
      <p:sp>
        <p:nvSpPr>
          <p:cNvPr id="14" name="13 Veri Yer Tutucusu">
            <a:extLst>
              <a:ext uri="{FF2B5EF4-FFF2-40B4-BE49-F238E27FC236}">
                <a16:creationId xmlns:a16="http://schemas.microsoft.com/office/drawing/2014/main" id="{AE42DCDD-7D3B-5E31-9574-27FF661F5FB4}"/>
              </a:ext>
            </a:extLst>
          </p:cNvPr>
          <p:cNvSpPr>
            <a:spLocks noGrp="1"/>
          </p:cNvSpPr>
          <p:nvPr>
            <p:ph type="dt" sz="quarter" idx="10"/>
          </p:nvPr>
        </p:nvSpPr>
        <p:spPr/>
        <p:txBody>
          <a:bodyPr/>
          <a:lstStyle/>
          <a:p>
            <a:pPr>
              <a:defRPr/>
            </a:pPr>
            <a:fld id="{F29773B5-64BB-4078-A3CB-DB4718C48595}" type="datetime8">
              <a:rPr lang="tr-TR" smtClean="0"/>
              <a:t>4.09.2025 23:10</a:t>
            </a:fld>
            <a:endParaRPr lang="tr-TR"/>
          </a:p>
        </p:txBody>
      </p:sp>
      <p:sp>
        <p:nvSpPr>
          <p:cNvPr id="39946" name="14 Slayt Numarası Yer Tutucusu">
            <a:extLst>
              <a:ext uri="{FF2B5EF4-FFF2-40B4-BE49-F238E27FC236}">
                <a16:creationId xmlns:a16="http://schemas.microsoft.com/office/drawing/2014/main" id="{B091A040-9F53-83DC-B650-A5E7E8F00F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C79243-1AEC-4529-932A-D1D0695F17A7}" type="slidenum">
              <a:rPr lang="tr-TR" altLang="tr-TR" sz="1200">
                <a:solidFill>
                  <a:srgbClr val="898989"/>
                </a:solidFill>
                <a:latin typeface="Verdana" panose="020B0604030504040204" pitchFamily="34" charset="0"/>
              </a:rPr>
              <a:pPr>
                <a:spcBef>
                  <a:spcPct val="0"/>
                </a:spcBef>
                <a:buFontTx/>
                <a:buNone/>
              </a:pPr>
              <a:t>37</a:t>
            </a:fld>
            <a:endParaRPr lang="tr-TR" altLang="tr-TR" sz="1200">
              <a:solidFill>
                <a:srgbClr val="898989"/>
              </a:solidFill>
              <a:latin typeface="Verdana" panose="020B0604030504040204" pitchFamily="34" charset="0"/>
            </a:endParaRPr>
          </a:p>
        </p:txBody>
      </p:sp>
      <p:sp>
        <p:nvSpPr>
          <p:cNvPr id="16" name="15 Altbilgi Yer Tutucusu">
            <a:extLst>
              <a:ext uri="{FF2B5EF4-FFF2-40B4-BE49-F238E27FC236}">
                <a16:creationId xmlns:a16="http://schemas.microsoft.com/office/drawing/2014/main" id="{5C065C27-4F5A-7403-5B2C-B75F08FAB1E2}"/>
              </a:ext>
            </a:extLst>
          </p:cNvPr>
          <p:cNvSpPr>
            <a:spLocks noGrp="1"/>
          </p:cNvSpPr>
          <p:nvPr>
            <p:ph type="ftr" sz="quarter" idx="11"/>
          </p:nvPr>
        </p:nvSpPr>
        <p:spPr/>
        <p:txBody>
          <a:bodyPr/>
          <a:lstStyle/>
          <a:p>
            <a:pPr>
              <a:defRPr/>
            </a:pPr>
            <a:r>
              <a:rPr lang="tr-TR"/>
              <a:t>ARİF DEDE</a:t>
            </a:r>
          </a:p>
        </p:txBody>
      </p:sp>
      <p:sp>
        <p:nvSpPr>
          <p:cNvPr id="39948" name="Metin kutusu 16">
            <a:extLst>
              <a:ext uri="{FF2B5EF4-FFF2-40B4-BE49-F238E27FC236}">
                <a16:creationId xmlns:a16="http://schemas.microsoft.com/office/drawing/2014/main" id="{D1E05DC0-635B-28D9-F0BF-B36CD18BCC36}"/>
              </a:ext>
            </a:extLst>
          </p:cNvPr>
          <p:cNvSpPr txBox="1">
            <a:spLocks noChangeArrowheads="1"/>
          </p:cNvSpPr>
          <p:nvPr/>
        </p:nvSpPr>
        <p:spPr bwMode="auto">
          <a:xfrm>
            <a:off x="1320800" y="120651"/>
            <a:ext cx="8662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000" b="1" dirty="0">
                <a:solidFill>
                  <a:srgbClr val="FF0000"/>
                </a:solidFill>
                <a:latin typeface="Arial" panose="020B0604020202020204" pitchFamily="34" charset="0"/>
              </a:rPr>
              <a:t>İLETİŞİMDE BEDEN DİLİ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F890111-35D1-5DE8-ACB9-0B6C65975C75}"/>
              </a:ext>
            </a:extLst>
          </p:cNvPr>
          <p:cNvSpPr>
            <a:spLocks noGrp="1"/>
          </p:cNvSpPr>
          <p:nvPr>
            <p:ph type="title"/>
          </p:nvPr>
        </p:nvSpPr>
        <p:spPr>
          <a:xfrm>
            <a:off x="2640013" y="187326"/>
            <a:ext cx="7543800" cy="1431925"/>
          </a:xfrm>
        </p:spPr>
        <p:txBody>
          <a:bodyPr/>
          <a:lstStyle/>
          <a:p>
            <a:br>
              <a:rPr lang="tr-TR" altLang="tr-TR"/>
            </a:br>
            <a:endParaRPr lang="tr-TR" altLang="tr-TR"/>
          </a:p>
        </p:txBody>
      </p:sp>
      <p:sp>
        <p:nvSpPr>
          <p:cNvPr id="62467" name="Rectangle 3">
            <a:extLst>
              <a:ext uri="{FF2B5EF4-FFF2-40B4-BE49-F238E27FC236}">
                <a16:creationId xmlns:a16="http://schemas.microsoft.com/office/drawing/2014/main" id="{DEBC8EB7-23CF-56CB-807C-4A2D4CD6C247}"/>
              </a:ext>
            </a:extLst>
          </p:cNvPr>
          <p:cNvSpPr>
            <a:spLocks noGrp="1" noChangeArrowheads="1"/>
          </p:cNvSpPr>
          <p:nvPr>
            <p:ph type="body" idx="1"/>
          </p:nvPr>
        </p:nvSpPr>
        <p:spPr>
          <a:xfrm>
            <a:off x="2135189" y="981076"/>
            <a:ext cx="5616575" cy="5040313"/>
          </a:xfrm>
        </p:spPr>
        <p:txBody>
          <a:bodyPr/>
          <a:lstStyle/>
          <a:p>
            <a:pPr algn="ctr">
              <a:lnSpc>
                <a:spcPct val="80000"/>
              </a:lnSpc>
              <a:buFont typeface="Arial" panose="020B0604020202020204" pitchFamily="34" charset="0"/>
              <a:buNone/>
              <a:defRPr/>
            </a:pPr>
            <a:r>
              <a:rPr lang="tr-TR" altLang="tr-TR" dirty="0">
                <a:solidFill>
                  <a:srgbClr val="FF0000"/>
                </a:solidFill>
              </a:rPr>
              <a:t>TEMEL BAŞ POZİSYONLARI</a:t>
            </a:r>
            <a:endParaRPr lang="tr-TR" altLang="tr-TR" dirty="0"/>
          </a:p>
          <a:p>
            <a:pPr marL="0" indent="0">
              <a:lnSpc>
                <a:spcPct val="80000"/>
              </a:lnSpc>
              <a:buNone/>
              <a:defRPr/>
            </a:pPr>
            <a:r>
              <a:rPr lang="tr-TR" altLang="tr-TR" dirty="0">
                <a:solidFill>
                  <a:srgbClr val="FF0000"/>
                </a:solidFill>
              </a:rPr>
              <a:t>2. İLGİLENMİŞ BAŞ POZİSYONU: </a:t>
            </a:r>
          </a:p>
          <a:p>
            <a:pPr>
              <a:lnSpc>
                <a:spcPct val="80000"/>
              </a:lnSpc>
              <a:buFont typeface="Wingdings" panose="05000000000000000000" pitchFamily="2" charset="2"/>
              <a:buChar char="Ø"/>
              <a:defRPr/>
            </a:pPr>
            <a:r>
              <a:rPr lang="tr-TR" altLang="tr-TR" sz="3600" dirty="0"/>
              <a:t>Kafa bir yana doğru eğildiğinde bu kişinin </a:t>
            </a:r>
            <a:r>
              <a:rPr lang="tr-TR" altLang="tr-TR" sz="3600" dirty="0">
                <a:solidFill>
                  <a:srgbClr val="FF0000"/>
                </a:solidFill>
              </a:rPr>
              <a:t>ilgilenmeye başladığı </a:t>
            </a:r>
            <a:r>
              <a:rPr lang="tr-TR" altLang="tr-TR" sz="3600" dirty="0"/>
              <a:t>anlamına gelir. </a:t>
            </a:r>
          </a:p>
          <a:p>
            <a:pPr>
              <a:lnSpc>
                <a:spcPct val="80000"/>
              </a:lnSpc>
              <a:buFont typeface="Wingdings" panose="05000000000000000000" pitchFamily="2" charset="2"/>
              <a:buChar char="Ø"/>
              <a:defRPr/>
            </a:pPr>
            <a:r>
              <a:rPr lang="tr-TR" altLang="tr-TR" sz="3600" dirty="0"/>
              <a:t>Kadınlar bu baş hareketini çekici bir erkekle ilgilendiklerini göstermek için kullanırlar. </a:t>
            </a:r>
          </a:p>
        </p:txBody>
      </p:sp>
      <p:pic>
        <p:nvPicPr>
          <p:cNvPr id="40964" name="ncode_imageresizer_container_2" descr="http://www.kisiselbasari.com/bedendiliresim/beden69.jpg">
            <a:extLst>
              <a:ext uri="{FF2B5EF4-FFF2-40B4-BE49-F238E27FC236}">
                <a16:creationId xmlns:a16="http://schemas.microsoft.com/office/drawing/2014/main" id="{15798739-FB92-6B21-0E1A-586AF8D4625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6764" y="2708276"/>
            <a:ext cx="151447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7">
            <a:extLst>
              <a:ext uri="{FF2B5EF4-FFF2-40B4-BE49-F238E27FC236}">
                <a16:creationId xmlns:a16="http://schemas.microsoft.com/office/drawing/2014/main" id="{040A323A-F799-634B-1F4F-455AF29A294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40966" name="Rectangle 8">
            <a:extLst>
              <a:ext uri="{FF2B5EF4-FFF2-40B4-BE49-F238E27FC236}">
                <a16:creationId xmlns:a16="http://schemas.microsoft.com/office/drawing/2014/main" id="{A6AAEB70-2C90-BF26-83A6-E9A99118C74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Verdana" panose="020B0604030504040204" pitchFamily="34" charset="0"/>
            </a:endParaRPr>
          </a:p>
        </p:txBody>
      </p:sp>
      <p:sp>
        <p:nvSpPr>
          <p:cNvPr id="40967" name="Rectangle 9">
            <a:extLst>
              <a:ext uri="{FF2B5EF4-FFF2-40B4-BE49-F238E27FC236}">
                <a16:creationId xmlns:a16="http://schemas.microsoft.com/office/drawing/2014/main" id="{BA755AA4-4AEE-F37D-9B84-37CC0E729CAF}"/>
              </a:ext>
            </a:extLst>
          </p:cNvPr>
          <p:cNvSpPr>
            <a:spLocks noChangeArrowheads="1"/>
          </p:cNvSpPr>
          <p:nvPr/>
        </p:nvSpPr>
        <p:spPr bwMode="auto">
          <a:xfrm>
            <a:off x="1524000" y="1524001"/>
            <a:ext cx="1098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solidFill>
                  <a:srgbClr val="5A7A95"/>
                </a:solidFill>
                <a:latin typeface="Verdana" panose="020B0604030504040204" pitchFamily="34" charset="0"/>
                <a:cs typeface="Times New Roman" panose="02020603050405020304" pitchFamily="18" charset="0"/>
              </a:rPr>
              <a:t>	</a:t>
            </a:r>
            <a:endParaRPr lang="tr-TR" altLang="tr-TR" sz="1800">
              <a:latin typeface="Arial" panose="020B0604020202020204" pitchFamily="34" charset="0"/>
            </a:endParaRPr>
          </a:p>
        </p:txBody>
      </p:sp>
      <p:sp>
        <p:nvSpPr>
          <p:cNvPr id="40968" name="Rectangle 10">
            <a:extLst>
              <a:ext uri="{FF2B5EF4-FFF2-40B4-BE49-F238E27FC236}">
                <a16:creationId xmlns:a16="http://schemas.microsoft.com/office/drawing/2014/main" id="{BE9C5A46-A173-9CB0-CDBD-DF8C97ECF93D}"/>
              </a:ext>
            </a:extLst>
          </p:cNvPr>
          <p:cNvSpPr>
            <a:spLocks noChangeArrowheads="1"/>
          </p:cNvSpPr>
          <p:nvPr/>
        </p:nvSpPr>
        <p:spPr bwMode="auto">
          <a:xfrm>
            <a:off x="1524000" y="3261747"/>
            <a:ext cx="221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latin typeface="Verdana" panose="020B0604030504040204" pitchFamily="34" charset="0"/>
              </a:rPr>
              <a:t> </a:t>
            </a:r>
            <a:endParaRPr lang="tr-TR" altLang="tr-TR" sz="1800">
              <a:latin typeface="Arial" panose="020B0604020202020204" pitchFamily="34" charset="0"/>
            </a:endParaRPr>
          </a:p>
        </p:txBody>
      </p:sp>
      <p:sp>
        <p:nvSpPr>
          <p:cNvPr id="14" name="13 Veri Yer Tutucusu">
            <a:extLst>
              <a:ext uri="{FF2B5EF4-FFF2-40B4-BE49-F238E27FC236}">
                <a16:creationId xmlns:a16="http://schemas.microsoft.com/office/drawing/2014/main" id="{4CE2715B-7071-EEA1-A4D7-E478893C5168}"/>
              </a:ext>
            </a:extLst>
          </p:cNvPr>
          <p:cNvSpPr>
            <a:spLocks noGrp="1"/>
          </p:cNvSpPr>
          <p:nvPr>
            <p:ph type="dt" sz="quarter" idx="10"/>
          </p:nvPr>
        </p:nvSpPr>
        <p:spPr/>
        <p:txBody>
          <a:bodyPr/>
          <a:lstStyle/>
          <a:p>
            <a:pPr>
              <a:defRPr/>
            </a:pPr>
            <a:fld id="{F823CBC8-05F2-4D03-BC9A-22224293FC9D}" type="datetime8">
              <a:rPr lang="tr-TR" smtClean="0"/>
              <a:t>4.09.2025 23:10</a:t>
            </a:fld>
            <a:endParaRPr lang="tr-TR"/>
          </a:p>
        </p:txBody>
      </p:sp>
      <p:sp>
        <p:nvSpPr>
          <p:cNvPr id="40970" name="14 Slayt Numarası Yer Tutucusu">
            <a:extLst>
              <a:ext uri="{FF2B5EF4-FFF2-40B4-BE49-F238E27FC236}">
                <a16:creationId xmlns:a16="http://schemas.microsoft.com/office/drawing/2014/main" id="{BC05422B-F454-1F1A-9B37-FD540E980B2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8B803B-4A04-4A48-8F1D-7B8F88E4ABE9}" type="slidenum">
              <a:rPr lang="tr-TR" altLang="tr-TR" sz="1200">
                <a:solidFill>
                  <a:srgbClr val="898989"/>
                </a:solidFill>
                <a:latin typeface="Verdana" panose="020B0604030504040204" pitchFamily="34" charset="0"/>
              </a:rPr>
              <a:pPr>
                <a:spcBef>
                  <a:spcPct val="0"/>
                </a:spcBef>
                <a:buFontTx/>
                <a:buNone/>
              </a:pPr>
              <a:t>38</a:t>
            </a:fld>
            <a:endParaRPr lang="tr-TR" altLang="tr-TR" sz="1200">
              <a:solidFill>
                <a:srgbClr val="898989"/>
              </a:solidFill>
              <a:latin typeface="Verdana" panose="020B0604030504040204" pitchFamily="34" charset="0"/>
            </a:endParaRPr>
          </a:p>
        </p:txBody>
      </p:sp>
      <p:sp>
        <p:nvSpPr>
          <p:cNvPr id="16" name="15 Altbilgi Yer Tutucusu">
            <a:extLst>
              <a:ext uri="{FF2B5EF4-FFF2-40B4-BE49-F238E27FC236}">
                <a16:creationId xmlns:a16="http://schemas.microsoft.com/office/drawing/2014/main" id="{82A5A729-8D8A-F975-09E5-FAC2DEB3F8A5}"/>
              </a:ext>
            </a:extLst>
          </p:cNvPr>
          <p:cNvSpPr>
            <a:spLocks noGrp="1"/>
          </p:cNvSpPr>
          <p:nvPr>
            <p:ph type="ftr" sz="quarter" idx="11"/>
          </p:nvPr>
        </p:nvSpPr>
        <p:spPr/>
        <p:txBody>
          <a:bodyPr/>
          <a:lstStyle/>
          <a:p>
            <a:pPr>
              <a:defRPr/>
            </a:pPr>
            <a:r>
              <a:rPr lang="tr-TR"/>
              <a:t>ARİF DEDE</a:t>
            </a:r>
          </a:p>
        </p:txBody>
      </p:sp>
      <p:sp>
        <p:nvSpPr>
          <p:cNvPr id="40972" name="Metin kutusu 16">
            <a:extLst>
              <a:ext uri="{FF2B5EF4-FFF2-40B4-BE49-F238E27FC236}">
                <a16:creationId xmlns:a16="http://schemas.microsoft.com/office/drawing/2014/main" id="{3CA531CF-C3A6-B651-2A83-ECC5DBC7654F}"/>
              </a:ext>
            </a:extLst>
          </p:cNvPr>
          <p:cNvSpPr txBox="1">
            <a:spLocks noChangeArrowheads="1"/>
          </p:cNvSpPr>
          <p:nvPr/>
        </p:nvSpPr>
        <p:spPr bwMode="auto">
          <a:xfrm>
            <a:off x="2782888" y="120651"/>
            <a:ext cx="7200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000" b="1" dirty="0">
                <a:solidFill>
                  <a:srgbClr val="FF0000"/>
                </a:solidFill>
                <a:latin typeface="Arial" panose="020B0604020202020204" pitchFamily="34" charset="0"/>
              </a:rPr>
              <a:t>İLETİŞİMDE BEDEN DİLİ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C60CC87-A8B0-1854-6502-496761BAB08D}"/>
              </a:ext>
            </a:extLst>
          </p:cNvPr>
          <p:cNvSpPr>
            <a:spLocks noGrp="1"/>
          </p:cNvSpPr>
          <p:nvPr>
            <p:ph type="title"/>
          </p:nvPr>
        </p:nvSpPr>
        <p:spPr>
          <a:xfrm>
            <a:off x="2640013" y="187326"/>
            <a:ext cx="7543800" cy="1431925"/>
          </a:xfrm>
        </p:spPr>
        <p:txBody>
          <a:bodyPr/>
          <a:lstStyle/>
          <a:p>
            <a:br>
              <a:rPr lang="tr-TR" altLang="tr-TR"/>
            </a:br>
            <a:endParaRPr lang="tr-TR" altLang="tr-TR"/>
          </a:p>
        </p:txBody>
      </p:sp>
      <p:sp>
        <p:nvSpPr>
          <p:cNvPr id="62467" name="Rectangle 3">
            <a:extLst>
              <a:ext uri="{FF2B5EF4-FFF2-40B4-BE49-F238E27FC236}">
                <a16:creationId xmlns:a16="http://schemas.microsoft.com/office/drawing/2014/main" id="{EA91BC70-6368-8C8B-0295-08AE2FF9CE0D}"/>
              </a:ext>
            </a:extLst>
          </p:cNvPr>
          <p:cNvSpPr>
            <a:spLocks noGrp="1" noChangeArrowheads="1"/>
          </p:cNvSpPr>
          <p:nvPr>
            <p:ph type="body" idx="1"/>
          </p:nvPr>
        </p:nvSpPr>
        <p:spPr>
          <a:xfrm>
            <a:off x="2132014" y="949326"/>
            <a:ext cx="6264275" cy="5000625"/>
          </a:xfrm>
        </p:spPr>
        <p:txBody>
          <a:bodyPr/>
          <a:lstStyle/>
          <a:p>
            <a:pPr algn="ctr">
              <a:lnSpc>
                <a:spcPct val="80000"/>
              </a:lnSpc>
              <a:buFont typeface="Arial" panose="020B0604020202020204" pitchFamily="34" charset="0"/>
              <a:buNone/>
              <a:defRPr/>
            </a:pPr>
            <a:r>
              <a:rPr lang="tr-TR" altLang="tr-TR" dirty="0">
                <a:solidFill>
                  <a:srgbClr val="FF0000"/>
                </a:solidFill>
              </a:rPr>
              <a:t>TEMEL BAŞ POZİSYONLARI</a:t>
            </a:r>
            <a:endParaRPr lang="tr-TR" altLang="tr-TR" dirty="0"/>
          </a:p>
          <a:p>
            <a:pPr marL="0" indent="0">
              <a:lnSpc>
                <a:spcPct val="80000"/>
              </a:lnSpc>
              <a:buNone/>
              <a:defRPr/>
            </a:pPr>
            <a:r>
              <a:rPr lang="tr-TR" altLang="tr-TR" dirty="0">
                <a:solidFill>
                  <a:srgbClr val="FF0000"/>
                </a:solidFill>
              </a:rPr>
              <a:t>3. ONAYLAMAYAN POZİSYON:</a:t>
            </a:r>
          </a:p>
          <a:p>
            <a:pPr>
              <a:lnSpc>
                <a:spcPct val="80000"/>
              </a:lnSpc>
              <a:buFont typeface="Wingdings" panose="05000000000000000000" pitchFamily="2" charset="2"/>
              <a:buChar char="Ø"/>
              <a:defRPr/>
            </a:pPr>
            <a:r>
              <a:rPr lang="tr-TR" altLang="tr-TR" dirty="0"/>
              <a:t>Baş aşağıya eğikken </a:t>
            </a:r>
            <a:r>
              <a:rPr lang="tr-TR" altLang="tr-TR" dirty="0">
                <a:solidFill>
                  <a:srgbClr val="FF0000"/>
                </a:solidFill>
              </a:rPr>
              <a:t>tavrın olumsuz hatta yargılayıcı olduğunu </a:t>
            </a:r>
            <a:r>
              <a:rPr lang="tr-TR" altLang="tr-TR" dirty="0"/>
              <a:t>gösterir.</a:t>
            </a:r>
          </a:p>
          <a:p>
            <a:pPr>
              <a:lnSpc>
                <a:spcPct val="80000"/>
              </a:lnSpc>
              <a:buFont typeface="Wingdings" panose="05000000000000000000" pitchFamily="2" charset="2"/>
              <a:buChar char="Ø"/>
              <a:defRPr/>
            </a:pPr>
            <a:r>
              <a:rPr lang="tr-TR" altLang="tr-TR" dirty="0"/>
              <a:t>Eleştirel değerlendirme hareket gruplarında genellikle baş aşağıya eğiktir ve karşınızdakinin başını kaldırmasını veya yana eğmesini sağlayamazsanız bir iletişim sorunuyla karşı karşıya kalabilirsiniz. </a:t>
            </a:r>
          </a:p>
        </p:txBody>
      </p:sp>
      <p:pic>
        <p:nvPicPr>
          <p:cNvPr id="41988" name="ncode_imageresizer_container_3" descr="http://www.kisiselbasari.com/bedendiliresim/beden71.jpg">
            <a:extLst>
              <a:ext uri="{FF2B5EF4-FFF2-40B4-BE49-F238E27FC236}">
                <a16:creationId xmlns:a16="http://schemas.microsoft.com/office/drawing/2014/main" id="{8FAC8601-33FB-13BB-F885-42EB9B1F948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88400" y="2916238"/>
            <a:ext cx="13716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7">
            <a:extLst>
              <a:ext uri="{FF2B5EF4-FFF2-40B4-BE49-F238E27FC236}">
                <a16:creationId xmlns:a16="http://schemas.microsoft.com/office/drawing/2014/main" id="{90454C2B-7844-C096-0465-320AAFDFB15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sp>
        <p:nvSpPr>
          <p:cNvPr id="41990" name="Rectangle 8">
            <a:extLst>
              <a:ext uri="{FF2B5EF4-FFF2-40B4-BE49-F238E27FC236}">
                <a16:creationId xmlns:a16="http://schemas.microsoft.com/office/drawing/2014/main" id="{E3B52A71-3B47-F2DB-E773-A875D4F4260E}"/>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Verdana" panose="020B0604030504040204" pitchFamily="34" charset="0"/>
            </a:endParaRPr>
          </a:p>
        </p:txBody>
      </p:sp>
      <p:sp>
        <p:nvSpPr>
          <p:cNvPr id="41991" name="Rectangle 9">
            <a:extLst>
              <a:ext uri="{FF2B5EF4-FFF2-40B4-BE49-F238E27FC236}">
                <a16:creationId xmlns:a16="http://schemas.microsoft.com/office/drawing/2014/main" id="{325E7503-97E1-865F-CF61-50E3285FB3FB}"/>
              </a:ext>
            </a:extLst>
          </p:cNvPr>
          <p:cNvSpPr>
            <a:spLocks noChangeArrowheads="1"/>
          </p:cNvSpPr>
          <p:nvPr/>
        </p:nvSpPr>
        <p:spPr bwMode="auto">
          <a:xfrm>
            <a:off x="1524000" y="1524001"/>
            <a:ext cx="10985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solidFill>
                  <a:srgbClr val="5A7A95"/>
                </a:solidFill>
                <a:latin typeface="Verdana" panose="020B0604030504040204" pitchFamily="34" charset="0"/>
                <a:cs typeface="Times New Roman" panose="02020603050405020304" pitchFamily="18" charset="0"/>
              </a:rPr>
              <a:t>	</a:t>
            </a:r>
            <a:endParaRPr lang="tr-TR" altLang="tr-TR" sz="1800">
              <a:latin typeface="Arial" panose="020B0604020202020204" pitchFamily="34" charset="0"/>
            </a:endParaRPr>
          </a:p>
        </p:txBody>
      </p:sp>
      <p:sp>
        <p:nvSpPr>
          <p:cNvPr id="41992" name="Rectangle 10">
            <a:extLst>
              <a:ext uri="{FF2B5EF4-FFF2-40B4-BE49-F238E27FC236}">
                <a16:creationId xmlns:a16="http://schemas.microsoft.com/office/drawing/2014/main" id="{E45071FA-3CCF-4EC7-3974-F20BE44F9213}"/>
              </a:ext>
            </a:extLst>
          </p:cNvPr>
          <p:cNvSpPr>
            <a:spLocks noChangeArrowheads="1"/>
          </p:cNvSpPr>
          <p:nvPr/>
        </p:nvSpPr>
        <p:spPr bwMode="auto">
          <a:xfrm>
            <a:off x="1524000" y="3261747"/>
            <a:ext cx="221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latin typeface="Verdana" panose="020B0604030504040204" pitchFamily="34" charset="0"/>
              </a:rPr>
              <a:t> </a:t>
            </a:r>
            <a:endParaRPr lang="tr-TR" altLang="tr-TR" sz="1800">
              <a:latin typeface="Arial" panose="020B0604020202020204" pitchFamily="34" charset="0"/>
            </a:endParaRPr>
          </a:p>
        </p:txBody>
      </p:sp>
      <p:sp>
        <p:nvSpPr>
          <p:cNvPr id="14" name="13 Veri Yer Tutucusu">
            <a:extLst>
              <a:ext uri="{FF2B5EF4-FFF2-40B4-BE49-F238E27FC236}">
                <a16:creationId xmlns:a16="http://schemas.microsoft.com/office/drawing/2014/main" id="{1246B7D4-2411-6393-60ED-5B98960A09E8}"/>
              </a:ext>
            </a:extLst>
          </p:cNvPr>
          <p:cNvSpPr>
            <a:spLocks noGrp="1"/>
          </p:cNvSpPr>
          <p:nvPr>
            <p:ph type="dt" sz="quarter" idx="10"/>
          </p:nvPr>
        </p:nvSpPr>
        <p:spPr/>
        <p:txBody>
          <a:bodyPr/>
          <a:lstStyle/>
          <a:p>
            <a:pPr>
              <a:defRPr/>
            </a:pPr>
            <a:fld id="{49895DEA-FC6B-443A-963A-713D18235746}" type="datetime8">
              <a:rPr lang="tr-TR" smtClean="0"/>
              <a:t>4.09.2025 23:10</a:t>
            </a:fld>
            <a:endParaRPr lang="tr-TR"/>
          </a:p>
        </p:txBody>
      </p:sp>
      <p:sp>
        <p:nvSpPr>
          <p:cNvPr id="41994" name="14 Slayt Numarası Yer Tutucusu">
            <a:extLst>
              <a:ext uri="{FF2B5EF4-FFF2-40B4-BE49-F238E27FC236}">
                <a16:creationId xmlns:a16="http://schemas.microsoft.com/office/drawing/2014/main" id="{C1280EEB-CC98-2C7C-F2B7-3F636C8A242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C368F6-8A67-4ABC-9B17-E88AB24BFEC8}" type="slidenum">
              <a:rPr lang="tr-TR" altLang="tr-TR" sz="1200">
                <a:solidFill>
                  <a:srgbClr val="898989"/>
                </a:solidFill>
                <a:latin typeface="Verdana" panose="020B0604030504040204" pitchFamily="34" charset="0"/>
              </a:rPr>
              <a:pPr>
                <a:spcBef>
                  <a:spcPct val="0"/>
                </a:spcBef>
                <a:buFontTx/>
                <a:buNone/>
              </a:pPr>
              <a:t>39</a:t>
            </a:fld>
            <a:endParaRPr lang="tr-TR" altLang="tr-TR" sz="1200">
              <a:solidFill>
                <a:srgbClr val="898989"/>
              </a:solidFill>
              <a:latin typeface="Verdana" panose="020B0604030504040204" pitchFamily="34" charset="0"/>
            </a:endParaRPr>
          </a:p>
        </p:txBody>
      </p:sp>
      <p:sp>
        <p:nvSpPr>
          <p:cNvPr id="16" name="15 Altbilgi Yer Tutucusu">
            <a:extLst>
              <a:ext uri="{FF2B5EF4-FFF2-40B4-BE49-F238E27FC236}">
                <a16:creationId xmlns:a16="http://schemas.microsoft.com/office/drawing/2014/main" id="{1515D265-23C9-465F-17E9-C63A9DFB31A3}"/>
              </a:ext>
            </a:extLst>
          </p:cNvPr>
          <p:cNvSpPr>
            <a:spLocks noGrp="1"/>
          </p:cNvSpPr>
          <p:nvPr>
            <p:ph type="ftr" sz="quarter" idx="11"/>
          </p:nvPr>
        </p:nvSpPr>
        <p:spPr/>
        <p:txBody>
          <a:bodyPr/>
          <a:lstStyle/>
          <a:p>
            <a:pPr>
              <a:defRPr/>
            </a:pPr>
            <a:r>
              <a:rPr lang="tr-TR"/>
              <a:t>ARİF DEDE</a:t>
            </a:r>
          </a:p>
        </p:txBody>
      </p:sp>
      <p:sp>
        <p:nvSpPr>
          <p:cNvPr id="41996" name="Metin kutusu 16">
            <a:extLst>
              <a:ext uri="{FF2B5EF4-FFF2-40B4-BE49-F238E27FC236}">
                <a16:creationId xmlns:a16="http://schemas.microsoft.com/office/drawing/2014/main" id="{D29C32CC-BCB9-F2EF-17F0-D8EE5C602265}"/>
              </a:ext>
            </a:extLst>
          </p:cNvPr>
          <p:cNvSpPr txBox="1">
            <a:spLocks noChangeArrowheads="1"/>
          </p:cNvSpPr>
          <p:nvPr/>
        </p:nvSpPr>
        <p:spPr bwMode="auto">
          <a:xfrm>
            <a:off x="2782888" y="120651"/>
            <a:ext cx="7200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000" b="1" dirty="0">
                <a:solidFill>
                  <a:srgbClr val="FF0000"/>
                </a:solidFill>
                <a:latin typeface="Arial" panose="020B0604020202020204" pitchFamily="34" charset="0"/>
              </a:rPr>
              <a:t>İLETİŞİMDE BEDEN DİLİ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a:extLst>
              <a:ext uri="{FF2B5EF4-FFF2-40B4-BE49-F238E27FC236}">
                <a16:creationId xmlns:a16="http://schemas.microsoft.com/office/drawing/2014/main" id="{BD43ACDC-B2D9-76A9-40CB-52E9E73A7A34}"/>
              </a:ext>
            </a:extLst>
          </p:cNvPr>
          <p:cNvSpPr>
            <a:spLocks noGrp="1"/>
          </p:cNvSpPr>
          <p:nvPr>
            <p:ph type="dt" sz="quarter" idx="10"/>
          </p:nvPr>
        </p:nvSpPr>
        <p:spPr/>
        <p:txBody>
          <a:bodyPr/>
          <a:lstStyle/>
          <a:p>
            <a:pPr>
              <a:defRPr/>
            </a:pPr>
            <a:fld id="{8AF82448-CAAF-4ED5-B153-96BE5998CFBA}" type="datetime8">
              <a:rPr lang="tr-TR" smtClean="0"/>
              <a:t>4.09.2025 23:10</a:t>
            </a:fld>
            <a:endParaRPr lang="da-DK"/>
          </a:p>
        </p:txBody>
      </p:sp>
      <p:sp>
        <p:nvSpPr>
          <p:cNvPr id="11267" name="5 Slayt Numarası Yer Tutucusu">
            <a:extLst>
              <a:ext uri="{FF2B5EF4-FFF2-40B4-BE49-F238E27FC236}">
                <a16:creationId xmlns:a16="http://schemas.microsoft.com/office/drawing/2014/main" id="{204FDBC2-9E3A-249F-E53C-90B18798CF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8A30B4-29D7-4617-BC79-8ED3D3287042}" type="slidenum">
              <a:rPr lang="da-DK" altLang="tr-TR" sz="1200">
                <a:solidFill>
                  <a:srgbClr val="898989"/>
                </a:solidFill>
                <a:latin typeface="Arial" panose="020B0604020202020204" pitchFamily="34" charset="0"/>
              </a:rPr>
              <a:pPr>
                <a:spcBef>
                  <a:spcPct val="0"/>
                </a:spcBef>
                <a:buFontTx/>
                <a:buNone/>
              </a:pPr>
              <a:t>4</a:t>
            </a:fld>
            <a:endParaRPr lang="da-DK" altLang="tr-TR" sz="1200">
              <a:solidFill>
                <a:srgbClr val="898989"/>
              </a:solidFill>
              <a:latin typeface="Arial" panose="020B0604020202020204" pitchFamily="34" charset="0"/>
            </a:endParaRPr>
          </a:p>
        </p:txBody>
      </p:sp>
      <p:sp>
        <p:nvSpPr>
          <p:cNvPr id="11268" name="Text Box 5">
            <a:extLst>
              <a:ext uri="{FF2B5EF4-FFF2-40B4-BE49-F238E27FC236}">
                <a16:creationId xmlns:a16="http://schemas.microsoft.com/office/drawing/2014/main" id="{EA275CC4-B708-C7E0-0091-5E6808AE455C}"/>
              </a:ext>
            </a:extLst>
          </p:cNvPr>
          <p:cNvSpPr txBox="1">
            <a:spLocks noChangeArrowheads="1"/>
          </p:cNvSpPr>
          <p:nvPr/>
        </p:nvSpPr>
        <p:spPr bwMode="auto">
          <a:xfrm>
            <a:off x="2566988" y="3333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a:latin typeface="Arial" panose="020B0604020202020204" pitchFamily="34" charset="0"/>
            </a:endParaRPr>
          </a:p>
        </p:txBody>
      </p:sp>
      <p:sp>
        <p:nvSpPr>
          <p:cNvPr id="11270" name="Text Box 8">
            <a:extLst>
              <a:ext uri="{FF2B5EF4-FFF2-40B4-BE49-F238E27FC236}">
                <a16:creationId xmlns:a16="http://schemas.microsoft.com/office/drawing/2014/main" id="{0EA057B4-0FCB-E402-B3F9-77EA19BB6803}"/>
              </a:ext>
            </a:extLst>
          </p:cNvPr>
          <p:cNvSpPr txBox="1">
            <a:spLocks noChangeArrowheads="1"/>
          </p:cNvSpPr>
          <p:nvPr/>
        </p:nvSpPr>
        <p:spPr bwMode="auto">
          <a:xfrm>
            <a:off x="4322763" y="881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400" b="1">
              <a:latin typeface="Arial" panose="020B0604020202020204" pitchFamily="34" charset="0"/>
            </a:endParaRPr>
          </a:p>
        </p:txBody>
      </p:sp>
      <p:sp>
        <p:nvSpPr>
          <p:cNvPr id="268297" name="Rectangle 9">
            <a:extLst>
              <a:ext uri="{FF2B5EF4-FFF2-40B4-BE49-F238E27FC236}">
                <a16:creationId xmlns:a16="http://schemas.microsoft.com/office/drawing/2014/main" id="{3FAB815F-C68F-C5E3-9981-F87A32FDE592}"/>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pPr eaLnBrk="1" hangingPunct="1">
              <a:defRPr/>
            </a:pPr>
            <a:endParaRPr lang="tr-TR">
              <a:effectLst>
                <a:outerShdw blurRad="38100" dist="38100" dir="2700000" algn="tl">
                  <a:srgbClr val="000000">
                    <a:alpha val="43137"/>
                  </a:srgbClr>
                </a:outerShdw>
              </a:effectLst>
              <a:latin typeface="Arial" charset="0"/>
              <a:cs typeface="Arial" charset="0"/>
            </a:endParaRPr>
          </a:p>
        </p:txBody>
      </p:sp>
      <p:sp>
        <p:nvSpPr>
          <p:cNvPr id="11272" name="Rectangle 11">
            <a:extLst>
              <a:ext uri="{FF2B5EF4-FFF2-40B4-BE49-F238E27FC236}">
                <a16:creationId xmlns:a16="http://schemas.microsoft.com/office/drawing/2014/main" id="{D4681DD0-EB13-1450-538F-7FB363F97D60}"/>
              </a:ext>
            </a:extLst>
          </p:cNvPr>
          <p:cNvSpPr>
            <a:spLocks noGrp="1"/>
          </p:cNvSpPr>
          <p:nvPr>
            <p:ph type="body" idx="1"/>
          </p:nvPr>
        </p:nvSpPr>
        <p:spPr/>
        <p:txBody>
          <a:bodyPr/>
          <a:lstStyle/>
          <a:p>
            <a:pPr eaLnBrk="1" hangingPunct="1">
              <a:buFontTx/>
              <a:buNone/>
            </a:pPr>
            <a:r>
              <a:rPr lang="tr-TR" altLang="tr-TR" sz="4800" b="1" dirty="0">
                <a:solidFill>
                  <a:srgbClr val="FF0000"/>
                </a:solidFill>
              </a:rPr>
              <a:t>GÖREVİNİ EN İYİ YAPMAK:</a:t>
            </a:r>
          </a:p>
          <a:p>
            <a:pPr eaLnBrk="1" hangingPunct="1"/>
            <a:r>
              <a:rPr lang="tr-TR" altLang="tr-TR" sz="4800" b="1" dirty="0"/>
              <a:t>Doğru iş yapmak ve</a:t>
            </a:r>
          </a:p>
          <a:p>
            <a:pPr eaLnBrk="1" hangingPunct="1"/>
            <a:r>
              <a:rPr lang="tr-TR" altLang="tr-TR" sz="4800" b="1" dirty="0"/>
              <a:t>İşini doğru yapmakla </a:t>
            </a:r>
            <a:endParaRPr lang="tr-TR" altLang="tr-TR" sz="4800" b="1" dirty="0">
              <a:solidFill>
                <a:srgbClr val="C00000"/>
              </a:solidFill>
            </a:endParaRPr>
          </a:p>
          <a:p>
            <a:pPr algn="r" eaLnBrk="1" hangingPunct="1">
              <a:buFont typeface="Arial" panose="020B0604020202020204" pitchFamily="34" charset="0"/>
              <a:buNone/>
            </a:pPr>
            <a:r>
              <a:rPr lang="tr-TR" altLang="tr-TR" sz="4800" b="1" dirty="0">
                <a:solidFill>
                  <a:srgbClr val="FF0000"/>
                </a:solidFill>
              </a:rPr>
              <a:t>MÜMKÜNDÜR</a:t>
            </a:r>
          </a:p>
        </p:txBody>
      </p:sp>
      <p:sp>
        <p:nvSpPr>
          <p:cNvPr id="3086" name="13 Altbilgi Yer Tutucusu">
            <a:extLst>
              <a:ext uri="{FF2B5EF4-FFF2-40B4-BE49-F238E27FC236}">
                <a16:creationId xmlns:a16="http://schemas.microsoft.com/office/drawing/2014/main" id="{D61D5FA1-C74D-2FFD-6776-8F7BDC40F4AA}"/>
              </a:ext>
            </a:extLst>
          </p:cNvPr>
          <p:cNvSpPr>
            <a:spLocks noGrp="1"/>
          </p:cNvSpPr>
          <p:nvPr>
            <p:ph type="ftr" sz="quarter" idx="11"/>
          </p:nvPr>
        </p:nvSpPr>
        <p:spPr/>
        <p:txBody>
          <a:bodyPr/>
          <a:lstStyle/>
          <a:p>
            <a:pPr>
              <a:defRPr/>
            </a:pPr>
            <a:r>
              <a:rPr lang="da-DK"/>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E69B734-AA21-2AF7-13C8-F187D55F1B8E}"/>
              </a:ext>
            </a:extLst>
          </p:cNvPr>
          <p:cNvSpPr>
            <a:spLocks noGrp="1"/>
          </p:cNvSpPr>
          <p:nvPr>
            <p:ph type="title"/>
          </p:nvPr>
        </p:nvSpPr>
        <p:spPr/>
        <p:txBody>
          <a:bodyPr/>
          <a:lstStyle/>
          <a:p>
            <a:br>
              <a:rPr lang="tr-TR" altLang="tr-TR"/>
            </a:br>
            <a:endParaRPr lang="tr-TR" altLang="tr-TR"/>
          </a:p>
        </p:txBody>
      </p:sp>
      <p:sp>
        <p:nvSpPr>
          <p:cNvPr id="63491" name="Rectangle 3">
            <a:extLst>
              <a:ext uri="{FF2B5EF4-FFF2-40B4-BE49-F238E27FC236}">
                <a16:creationId xmlns:a16="http://schemas.microsoft.com/office/drawing/2014/main" id="{71B3D33C-7912-FB89-FE33-7C8D54CDE3E1}"/>
              </a:ext>
            </a:extLst>
          </p:cNvPr>
          <p:cNvSpPr>
            <a:spLocks noGrp="1" noChangeArrowheads="1"/>
          </p:cNvSpPr>
          <p:nvPr>
            <p:ph type="body" idx="1"/>
          </p:nvPr>
        </p:nvSpPr>
        <p:spPr>
          <a:xfrm>
            <a:off x="2135188" y="981076"/>
            <a:ext cx="5942012" cy="5472113"/>
          </a:xfrm>
        </p:spPr>
        <p:txBody>
          <a:bodyPr>
            <a:normAutofit fontScale="92500" lnSpcReduction="10000"/>
          </a:bodyPr>
          <a:lstStyle/>
          <a:p>
            <a:pPr algn="ctr">
              <a:lnSpc>
                <a:spcPct val="80000"/>
              </a:lnSpc>
              <a:buFont typeface="Arial" panose="020B0604020202020204" pitchFamily="34" charset="0"/>
              <a:buNone/>
              <a:defRPr/>
            </a:pPr>
            <a:r>
              <a:rPr lang="tr-TR" altLang="tr-TR" sz="2000" dirty="0"/>
              <a:t>  </a:t>
            </a:r>
            <a:r>
              <a:rPr lang="tr-TR" altLang="tr-TR" dirty="0">
                <a:solidFill>
                  <a:srgbClr val="FF0000"/>
                </a:solidFill>
              </a:rPr>
              <a:t>HER İKİ EL BAŞIN ARKASINDA</a:t>
            </a:r>
          </a:p>
          <a:p>
            <a:pPr>
              <a:lnSpc>
                <a:spcPct val="80000"/>
              </a:lnSpc>
              <a:buFont typeface="Arial" panose="020B0604020202020204" pitchFamily="34" charset="0"/>
              <a:buNone/>
              <a:defRPr/>
            </a:pPr>
            <a:r>
              <a:rPr lang="tr-TR" altLang="tr-TR" sz="2000" dirty="0"/>
              <a:t>  </a:t>
            </a:r>
            <a:r>
              <a:rPr lang="tr-TR" altLang="tr-TR" sz="2400" b="1" dirty="0"/>
              <a:t>Belki bir gün benim kadar akıllı olabilirsin. Ben de senin kadar akıllıyım.</a:t>
            </a:r>
          </a:p>
          <a:p>
            <a:pPr>
              <a:lnSpc>
                <a:spcPct val="80000"/>
              </a:lnSpc>
              <a:buFont typeface="Wingdings" panose="05000000000000000000" pitchFamily="2" charset="2"/>
              <a:buChar char="Ø"/>
              <a:defRPr/>
            </a:pPr>
            <a:r>
              <a:rPr lang="tr-TR" altLang="tr-TR" sz="2000" dirty="0"/>
              <a:t>      </a:t>
            </a:r>
            <a:r>
              <a:rPr lang="tr-TR" altLang="tr-TR" sz="2600" dirty="0"/>
              <a:t>Bu hareket </a:t>
            </a:r>
            <a:r>
              <a:rPr lang="tr-TR" altLang="tr-TR" sz="2600" dirty="0">
                <a:solidFill>
                  <a:srgbClr val="FF0000"/>
                </a:solidFill>
              </a:rPr>
              <a:t>kendilerine güvenen veya bir konuda kendilerini baskın ya da üstün hisseden </a:t>
            </a:r>
            <a:r>
              <a:rPr lang="tr-TR" altLang="tr-TR" sz="2600" dirty="0"/>
              <a:t>kişilere özgü bir harekettir.</a:t>
            </a:r>
          </a:p>
          <a:p>
            <a:pPr>
              <a:lnSpc>
                <a:spcPct val="80000"/>
              </a:lnSpc>
              <a:buFont typeface="Wingdings" panose="05000000000000000000" pitchFamily="2" charset="2"/>
              <a:buChar char="Ø"/>
              <a:defRPr/>
            </a:pPr>
            <a:r>
              <a:rPr lang="tr-TR" altLang="tr-TR" sz="2600" dirty="0"/>
              <a:t>      O kişinin düşünceleri okunabilse ´Tüm cevaplar bende´ ya da ´Bir gün belki benim kadar akıllı olursun´ veya hatta ´Her şey kontrolüm altında´ gibi bir şey söylüyor olurdu. </a:t>
            </a:r>
          </a:p>
          <a:p>
            <a:pPr>
              <a:lnSpc>
                <a:spcPct val="80000"/>
              </a:lnSpc>
              <a:buFont typeface="Wingdings" panose="05000000000000000000" pitchFamily="2" charset="2"/>
              <a:buChar char="Ø"/>
              <a:defRPr/>
            </a:pPr>
            <a:r>
              <a:rPr lang="tr-TR" altLang="tr-TR" sz="2600" dirty="0"/>
              <a:t>      Bu hareketi çoğu kişi sinir bozucu olarak bulur. Avukatlar meslektaşları ile birlikteyken sık sık kullanırlar.</a:t>
            </a:r>
          </a:p>
          <a:p>
            <a:pPr>
              <a:lnSpc>
                <a:spcPct val="80000"/>
              </a:lnSpc>
              <a:buFont typeface="Arial" panose="020B0604020202020204" pitchFamily="34" charset="0"/>
              <a:buNone/>
              <a:defRPr/>
            </a:pPr>
            <a:endParaRPr lang="tr-TR" altLang="tr-TR" sz="2000" dirty="0"/>
          </a:p>
          <a:p>
            <a:pPr marL="0" indent="0">
              <a:lnSpc>
                <a:spcPct val="80000"/>
              </a:lnSpc>
              <a:buNone/>
              <a:defRPr/>
            </a:pPr>
            <a:br>
              <a:rPr lang="tr-TR" altLang="tr-TR" sz="2000" dirty="0"/>
            </a:br>
            <a:endParaRPr lang="tr-TR" altLang="tr-TR" sz="2000" dirty="0"/>
          </a:p>
        </p:txBody>
      </p:sp>
      <p:pic>
        <p:nvPicPr>
          <p:cNvPr id="43012" name="ncode_imageresizer_container_5" descr="http://www.kisiselbasari.com/bedendiliresim/beden72.jpg">
            <a:extLst>
              <a:ext uri="{FF2B5EF4-FFF2-40B4-BE49-F238E27FC236}">
                <a16:creationId xmlns:a16="http://schemas.microsoft.com/office/drawing/2014/main" id="{08D65724-84AC-F4ED-2A5A-208F418A0E5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56589" y="2501900"/>
            <a:ext cx="15128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6">
            <a:extLst>
              <a:ext uri="{FF2B5EF4-FFF2-40B4-BE49-F238E27FC236}">
                <a16:creationId xmlns:a16="http://schemas.microsoft.com/office/drawing/2014/main" id="{DFF75364-4538-2B37-749E-BA411D35B194}"/>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Verdana" panose="020B0604030504040204" pitchFamily="34" charset="0"/>
            </a:endParaRPr>
          </a:p>
        </p:txBody>
      </p:sp>
      <p:sp>
        <p:nvSpPr>
          <p:cNvPr id="43014" name="Rectangle 7">
            <a:extLst>
              <a:ext uri="{FF2B5EF4-FFF2-40B4-BE49-F238E27FC236}">
                <a16:creationId xmlns:a16="http://schemas.microsoft.com/office/drawing/2014/main" id="{1DC88A9C-3B3B-B22C-4694-6202CCD6F6C3}"/>
              </a:ext>
            </a:extLst>
          </p:cNvPr>
          <p:cNvSpPr>
            <a:spLocks noChangeArrowheads="1"/>
          </p:cNvSpPr>
          <p:nvPr/>
        </p:nvSpPr>
        <p:spPr bwMode="auto">
          <a:xfrm>
            <a:off x="1524000" y="1885951"/>
            <a:ext cx="16081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solidFill>
                  <a:srgbClr val="5A7A95"/>
                </a:solidFill>
                <a:latin typeface="Verdana" panose="020B0604030504040204" pitchFamily="34" charset="0"/>
                <a:cs typeface="Times New Roman" panose="02020603050405020304" pitchFamily="18" charset="0"/>
              </a:rPr>
              <a:t>                                       </a:t>
            </a:r>
            <a:endParaRPr lang="tr-TR" altLang="tr-TR" sz="1800">
              <a:latin typeface="Arial" panose="020B0604020202020204" pitchFamily="34" charset="0"/>
            </a:endParaRPr>
          </a:p>
        </p:txBody>
      </p:sp>
      <p:sp>
        <p:nvSpPr>
          <p:cNvPr id="8" name="7 Veri Yer Tutucusu">
            <a:extLst>
              <a:ext uri="{FF2B5EF4-FFF2-40B4-BE49-F238E27FC236}">
                <a16:creationId xmlns:a16="http://schemas.microsoft.com/office/drawing/2014/main" id="{2F5603A0-D1FF-83B5-61D3-BC1DF92F9EA7}"/>
              </a:ext>
            </a:extLst>
          </p:cNvPr>
          <p:cNvSpPr>
            <a:spLocks noGrp="1"/>
          </p:cNvSpPr>
          <p:nvPr>
            <p:ph type="dt" sz="quarter" idx="10"/>
          </p:nvPr>
        </p:nvSpPr>
        <p:spPr/>
        <p:txBody>
          <a:bodyPr/>
          <a:lstStyle/>
          <a:p>
            <a:pPr>
              <a:defRPr/>
            </a:pPr>
            <a:fld id="{00DEDB29-6AE1-4DA0-951A-7EDCB063AAEB}" type="datetime8">
              <a:rPr lang="tr-TR" smtClean="0"/>
              <a:t>4.09.2025 23:10</a:t>
            </a:fld>
            <a:endParaRPr lang="tr-TR"/>
          </a:p>
        </p:txBody>
      </p:sp>
      <p:sp>
        <p:nvSpPr>
          <p:cNvPr id="43016" name="8 Slayt Numarası Yer Tutucusu">
            <a:extLst>
              <a:ext uri="{FF2B5EF4-FFF2-40B4-BE49-F238E27FC236}">
                <a16:creationId xmlns:a16="http://schemas.microsoft.com/office/drawing/2014/main" id="{3CA4E778-CEF7-339A-AE8F-D75CA9947F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568FAF-4B4A-4C10-BA0B-62C97253C6A9}" type="slidenum">
              <a:rPr lang="tr-TR" altLang="tr-TR" sz="1200">
                <a:solidFill>
                  <a:srgbClr val="898989"/>
                </a:solidFill>
                <a:latin typeface="Verdana" panose="020B0604030504040204" pitchFamily="34" charset="0"/>
              </a:rPr>
              <a:pPr>
                <a:spcBef>
                  <a:spcPct val="0"/>
                </a:spcBef>
                <a:buFontTx/>
                <a:buNone/>
              </a:pPr>
              <a:t>40</a:t>
            </a:fld>
            <a:endParaRPr lang="tr-TR" altLang="tr-TR" sz="1200">
              <a:solidFill>
                <a:srgbClr val="898989"/>
              </a:solidFill>
              <a:latin typeface="Verdana" panose="020B0604030504040204" pitchFamily="34" charset="0"/>
            </a:endParaRPr>
          </a:p>
        </p:txBody>
      </p:sp>
      <p:sp>
        <p:nvSpPr>
          <p:cNvPr id="10" name="9 Altbilgi Yer Tutucusu">
            <a:extLst>
              <a:ext uri="{FF2B5EF4-FFF2-40B4-BE49-F238E27FC236}">
                <a16:creationId xmlns:a16="http://schemas.microsoft.com/office/drawing/2014/main" id="{79961F87-C339-DF8F-B181-21B570C1F1DE}"/>
              </a:ext>
            </a:extLst>
          </p:cNvPr>
          <p:cNvSpPr>
            <a:spLocks noGrp="1"/>
          </p:cNvSpPr>
          <p:nvPr>
            <p:ph type="ftr" sz="quarter" idx="11"/>
          </p:nvPr>
        </p:nvSpPr>
        <p:spPr/>
        <p:txBody>
          <a:bodyPr/>
          <a:lstStyle/>
          <a:p>
            <a:pPr>
              <a:defRPr/>
            </a:pPr>
            <a:r>
              <a:rPr lang="tr-TR"/>
              <a:t>ARİF DEDE</a:t>
            </a:r>
          </a:p>
        </p:txBody>
      </p:sp>
      <p:sp>
        <p:nvSpPr>
          <p:cNvPr id="43018" name="Metin kutusu 10">
            <a:extLst>
              <a:ext uri="{FF2B5EF4-FFF2-40B4-BE49-F238E27FC236}">
                <a16:creationId xmlns:a16="http://schemas.microsoft.com/office/drawing/2014/main" id="{7FFEE1C6-B9D9-750D-FD29-A87A848E2507}"/>
              </a:ext>
            </a:extLst>
          </p:cNvPr>
          <p:cNvSpPr txBox="1">
            <a:spLocks noChangeArrowheads="1"/>
          </p:cNvSpPr>
          <p:nvPr/>
        </p:nvSpPr>
        <p:spPr bwMode="auto">
          <a:xfrm>
            <a:off x="2782888" y="120651"/>
            <a:ext cx="7200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000" b="1" dirty="0">
                <a:solidFill>
                  <a:srgbClr val="FF0000"/>
                </a:solidFill>
                <a:latin typeface="Arial" panose="020B0604020202020204" pitchFamily="34" charset="0"/>
              </a:rPr>
              <a:t>İLETİŞİMDE BEDEN DİLİ </a:t>
            </a:r>
            <a:r>
              <a:rPr lang="tr-TR" altLang="tr-TR" sz="4000" b="1" dirty="0">
                <a:solidFill>
                  <a:schemeClr val="bg1"/>
                </a:solidFill>
                <a:latin typeface="Arial" panose="020B0604020202020204" pitchFamily="34" charset="0"/>
              </a:rPr>
              <a:t>DİLİ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D5056E8-CBA2-9E25-35D1-2DD8FBFEDE00}"/>
              </a:ext>
            </a:extLst>
          </p:cNvPr>
          <p:cNvSpPr>
            <a:spLocks noGrp="1"/>
          </p:cNvSpPr>
          <p:nvPr>
            <p:ph type="title"/>
          </p:nvPr>
        </p:nvSpPr>
        <p:spPr>
          <a:xfrm>
            <a:off x="1992313" y="136525"/>
            <a:ext cx="8229600" cy="698500"/>
          </a:xfrm>
        </p:spPr>
        <p:txBody>
          <a:bodyPr>
            <a:normAutofit fontScale="90000"/>
          </a:bodyPr>
          <a:lstStyle/>
          <a:p>
            <a:pPr algn="ctr"/>
            <a:r>
              <a:rPr lang="tr-TR" altLang="tr-TR" b="1" dirty="0">
                <a:solidFill>
                  <a:srgbClr val="FF0000"/>
                </a:solidFill>
              </a:rPr>
              <a:t>İLETİŞİMDE BEDEN DİLİ  </a:t>
            </a:r>
          </a:p>
        </p:txBody>
      </p:sp>
      <p:pic>
        <p:nvPicPr>
          <p:cNvPr id="44035" name="ncode_imageresizer_container_14" descr="beden81">
            <a:extLst>
              <a:ext uri="{FF2B5EF4-FFF2-40B4-BE49-F238E27FC236}">
                <a16:creationId xmlns:a16="http://schemas.microsoft.com/office/drawing/2014/main" id="{DBDD40AF-DD2F-88BA-C301-DAB77F321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6" y="2343151"/>
            <a:ext cx="21621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Veri Yer Tutucusu">
            <a:extLst>
              <a:ext uri="{FF2B5EF4-FFF2-40B4-BE49-F238E27FC236}">
                <a16:creationId xmlns:a16="http://schemas.microsoft.com/office/drawing/2014/main" id="{E116CA32-B555-1D61-ECC2-A022E5853C45}"/>
              </a:ext>
            </a:extLst>
          </p:cNvPr>
          <p:cNvSpPr>
            <a:spLocks noGrp="1"/>
          </p:cNvSpPr>
          <p:nvPr>
            <p:ph type="dt" sz="quarter" idx="10"/>
          </p:nvPr>
        </p:nvSpPr>
        <p:spPr/>
        <p:txBody>
          <a:bodyPr/>
          <a:lstStyle/>
          <a:p>
            <a:pPr>
              <a:defRPr/>
            </a:pPr>
            <a:fld id="{AEED2713-ECEC-4B0B-85D1-5D72649F8047}" type="datetime8">
              <a:rPr lang="tr-TR" smtClean="0"/>
              <a:t>4.09.2025 23:10</a:t>
            </a:fld>
            <a:endParaRPr lang="tr-TR"/>
          </a:p>
        </p:txBody>
      </p:sp>
      <p:sp>
        <p:nvSpPr>
          <p:cNvPr id="44037" name="7 Slayt Numarası Yer Tutucusu">
            <a:extLst>
              <a:ext uri="{FF2B5EF4-FFF2-40B4-BE49-F238E27FC236}">
                <a16:creationId xmlns:a16="http://schemas.microsoft.com/office/drawing/2014/main" id="{D9DB2452-A5B8-6C2F-A18B-C026D3AE60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294857-03E3-4AA7-A194-A1C95B7FAE0B}" type="slidenum">
              <a:rPr lang="tr-TR" altLang="tr-TR" sz="1200">
                <a:solidFill>
                  <a:srgbClr val="898989"/>
                </a:solidFill>
                <a:latin typeface="Verdana" panose="020B0604030504040204" pitchFamily="34" charset="0"/>
              </a:rPr>
              <a:pPr>
                <a:spcBef>
                  <a:spcPct val="0"/>
                </a:spcBef>
                <a:buFontTx/>
                <a:buNone/>
              </a:pPr>
              <a:t>41</a:t>
            </a:fld>
            <a:endParaRPr lang="tr-TR" altLang="tr-TR" sz="1200">
              <a:solidFill>
                <a:srgbClr val="898989"/>
              </a:solidFill>
              <a:latin typeface="Verdana" panose="020B0604030504040204" pitchFamily="34" charset="0"/>
            </a:endParaRPr>
          </a:p>
        </p:txBody>
      </p:sp>
      <p:sp>
        <p:nvSpPr>
          <p:cNvPr id="9" name="8 Altbilgi Yer Tutucusu">
            <a:extLst>
              <a:ext uri="{FF2B5EF4-FFF2-40B4-BE49-F238E27FC236}">
                <a16:creationId xmlns:a16="http://schemas.microsoft.com/office/drawing/2014/main" id="{AD4FEF5A-D0FA-02A2-09E2-BBD0A1478358}"/>
              </a:ext>
            </a:extLst>
          </p:cNvPr>
          <p:cNvSpPr>
            <a:spLocks noGrp="1"/>
          </p:cNvSpPr>
          <p:nvPr>
            <p:ph type="ftr" sz="quarter" idx="11"/>
          </p:nvPr>
        </p:nvSpPr>
        <p:spPr/>
        <p:txBody>
          <a:bodyPr/>
          <a:lstStyle/>
          <a:p>
            <a:pPr>
              <a:defRPr/>
            </a:pPr>
            <a:r>
              <a:rPr lang="tr-TR"/>
              <a:t>ARİF DEDE</a:t>
            </a:r>
          </a:p>
        </p:txBody>
      </p:sp>
      <p:sp>
        <p:nvSpPr>
          <p:cNvPr id="44039" name="Metin kutusu 11">
            <a:extLst>
              <a:ext uri="{FF2B5EF4-FFF2-40B4-BE49-F238E27FC236}">
                <a16:creationId xmlns:a16="http://schemas.microsoft.com/office/drawing/2014/main" id="{DEF282A4-F26E-9B5F-110B-EC1DF2837B2F}"/>
              </a:ext>
            </a:extLst>
          </p:cNvPr>
          <p:cNvSpPr txBox="1">
            <a:spLocks noChangeArrowheads="1"/>
          </p:cNvSpPr>
          <p:nvPr/>
        </p:nvSpPr>
        <p:spPr bwMode="auto">
          <a:xfrm>
            <a:off x="1981201" y="1001713"/>
            <a:ext cx="56991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dirty="0">
                <a:solidFill>
                  <a:srgbClr val="FF0000"/>
                </a:solidFill>
                <a:latin typeface="Arial" panose="020B0604020202020204" pitchFamily="34" charset="0"/>
              </a:rPr>
              <a:t>ERKEK ERKEĞE SALDIRGANLIK</a:t>
            </a:r>
          </a:p>
          <a:p>
            <a:pPr algn="just" eaLnBrk="1" hangingPunct="1">
              <a:spcBef>
                <a:spcPct val="0"/>
              </a:spcBef>
              <a:buFont typeface="Wingdings" panose="05000000000000000000" pitchFamily="2" charset="2"/>
              <a:buChar char="Ø"/>
            </a:pPr>
            <a:r>
              <a:rPr lang="tr-TR" altLang="tr-TR" sz="2400" dirty="0">
                <a:latin typeface="Arial" panose="020B0604020202020204" pitchFamily="34" charset="0"/>
              </a:rPr>
              <a:t>Şekilde eller kalçada ve başparmaklar kemerde olup ; birbirlerini ölçüp biçen  iki erkek görülmektedir.</a:t>
            </a:r>
          </a:p>
          <a:p>
            <a:pPr algn="just" eaLnBrk="1" hangingPunct="1">
              <a:spcBef>
                <a:spcPct val="0"/>
              </a:spcBef>
              <a:buFont typeface="Wingdings" panose="05000000000000000000" pitchFamily="2" charset="2"/>
              <a:buChar char="Ø"/>
            </a:pPr>
            <a:r>
              <a:rPr lang="tr-TR" altLang="tr-TR" sz="2400" dirty="0">
                <a:latin typeface="Arial" panose="020B0604020202020204" pitchFamily="34" charset="0"/>
              </a:rPr>
              <a:t> Her ikisinin de belli bir açıyla birbirlerinden uzağa dönük olması ve vücutlarının alt kısımlarının gevşek olması nedeniyle </a:t>
            </a:r>
            <a:r>
              <a:rPr lang="tr-TR" altLang="tr-TR" sz="2400" dirty="0">
                <a:solidFill>
                  <a:srgbClr val="FF0000"/>
                </a:solidFill>
                <a:latin typeface="Arial" panose="020B0604020202020204" pitchFamily="34" charset="0"/>
              </a:rPr>
              <a:t>bu iki erkeğin farkında olmadan birbirlerini değerlendirmekte olduklarını ve saldırmalarının beklenmeyeceğ</a:t>
            </a:r>
            <a:r>
              <a:rPr lang="tr-TR" altLang="tr-TR" sz="2400" dirty="0">
                <a:latin typeface="Arial" panose="020B0604020202020204" pitchFamily="34" charset="0"/>
              </a:rPr>
              <a:t>i sonucuna varabiliriz. </a:t>
            </a:r>
          </a:p>
          <a:p>
            <a:pPr algn="just" eaLnBrk="1" hangingPunct="1">
              <a:spcBef>
                <a:spcPct val="0"/>
              </a:spcBef>
              <a:buFont typeface="Wingdings" panose="05000000000000000000" pitchFamily="2" charset="2"/>
              <a:buChar char="Ø"/>
            </a:pPr>
            <a:r>
              <a:rPr lang="tr-TR" altLang="tr-TR" sz="2400" dirty="0">
                <a:latin typeface="Arial" panose="020B0604020202020204" pitchFamily="34" charset="0"/>
              </a:rPr>
              <a:t>Eller açık durumuna geçmeden tamamen rahat bir ortam olmayacaktır.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E2C0CB3-3C3B-8923-3773-9507AB2D85B4}"/>
              </a:ext>
            </a:extLst>
          </p:cNvPr>
          <p:cNvSpPr>
            <a:spLocks noGrp="1"/>
          </p:cNvSpPr>
          <p:nvPr>
            <p:ph type="title"/>
          </p:nvPr>
        </p:nvSpPr>
        <p:spPr>
          <a:xfrm>
            <a:off x="1992313" y="136525"/>
            <a:ext cx="8229600" cy="698500"/>
          </a:xfrm>
        </p:spPr>
        <p:txBody>
          <a:bodyPr>
            <a:normAutofit fontScale="90000"/>
          </a:bodyPr>
          <a:lstStyle/>
          <a:p>
            <a:pPr algn="ctr"/>
            <a:r>
              <a:rPr lang="tr-TR" altLang="tr-TR" b="1" dirty="0">
                <a:solidFill>
                  <a:srgbClr val="FF0000"/>
                </a:solidFill>
              </a:rPr>
              <a:t>İLETİŞİMDE BEDEN DİLİ  </a:t>
            </a:r>
          </a:p>
        </p:txBody>
      </p:sp>
      <p:pic>
        <p:nvPicPr>
          <p:cNvPr id="45059" name="ncode_imageresizer_container_6" descr="http://www.kisiselbasari.com/bedendiliresim/beden74.jpg">
            <a:extLst>
              <a:ext uri="{FF2B5EF4-FFF2-40B4-BE49-F238E27FC236}">
                <a16:creationId xmlns:a16="http://schemas.microsoft.com/office/drawing/2014/main" id="{8B758D2F-1D5B-24C5-6067-F112BB11CA8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13088" y="1450975"/>
            <a:ext cx="1428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ncode_imageresizer_container_8" descr="http://www.kisiselbasari.com/bedendiliresim/beden75.jpg">
            <a:extLst>
              <a:ext uri="{FF2B5EF4-FFF2-40B4-BE49-F238E27FC236}">
                <a16:creationId xmlns:a16="http://schemas.microsoft.com/office/drawing/2014/main" id="{89C0AB4D-1FFE-4C42-E42A-4D9B159E659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891339" y="1389063"/>
            <a:ext cx="13049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7">
            <a:extLst>
              <a:ext uri="{FF2B5EF4-FFF2-40B4-BE49-F238E27FC236}">
                <a16:creationId xmlns:a16="http://schemas.microsoft.com/office/drawing/2014/main" id="{6DB3F60D-6C54-7E8A-47E2-13FB6A39473B}"/>
              </a:ext>
            </a:extLst>
          </p:cNvPr>
          <p:cNvSpPr>
            <a:spLocks noChangeArrowheads="1"/>
          </p:cNvSpPr>
          <p:nvPr/>
        </p:nvSpPr>
        <p:spPr bwMode="auto">
          <a:xfrm>
            <a:off x="1524001" y="-3275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Verdana" panose="020B0604030504040204" pitchFamily="34" charset="0"/>
            </a:endParaRPr>
          </a:p>
        </p:txBody>
      </p:sp>
      <p:sp>
        <p:nvSpPr>
          <p:cNvPr id="45062" name="Rectangle 8">
            <a:extLst>
              <a:ext uri="{FF2B5EF4-FFF2-40B4-BE49-F238E27FC236}">
                <a16:creationId xmlns:a16="http://schemas.microsoft.com/office/drawing/2014/main" id="{EF3AAD9D-39A4-FD5C-6855-714BB1A8C036}"/>
              </a:ext>
            </a:extLst>
          </p:cNvPr>
          <p:cNvSpPr>
            <a:spLocks noChangeArrowheads="1"/>
          </p:cNvSpPr>
          <p:nvPr/>
        </p:nvSpPr>
        <p:spPr bwMode="auto">
          <a:xfrm>
            <a:off x="3265488" y="4295776"/>
            <a:ext cx="127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FF0000"/>
                </a:solidFill>
                <a:latin typeface="Verdana" panose="020B0604030504040204" pitchFamily="34" charset="0"/>
              </a:rPr>
              <a:t>EYLEME </a:t>
            </a:r>
          </a:p>
          <a:p>
            <a:pPr algn="ctr" eaLnBrk="1" hangingPunct="1">
              <a:spcBef>
                <a:spcPct val="0"/>
              </a:spcBef>
              <a:buFontTx/>
              <a:buNone/>
            </a:pPr>
            <a:r>
              <a:rPr lang="tr-TR" altLang="tr-TR" sz="1800" b="1">
                <a:solidFill>
                  <a:srgbClr val="FF0000"/>
                </a:solidFill>
                <a:latin typeface="Verdana" panose="020B0604030504040204" pitchFamily="34" charset="0"/>
              </a:rPr>
              <a:t>HAZIR</a:t>
            </a:r>
          </a:p>
        </p:txBody>
      </p:sp>
      <p:sp>
        <p:nvSpPr>
          <p:cNvPr id="45063" name="Rectangle 10">
            <a:extLst>
              <a:ext uri="{FF2B5EF4-FFF2-40B4-BE49-F238E27FC236}">
                <a16:creationId xmlns:a16="http://schemas.microsoft.com/office/drawing/2014/main" id="{02E360C8-8B4F-2A3E-FF74-FB5BBB15D806}"/>
              </a:ext>
            </a:extLst>
          </p:cNvPr>
          <p:cNvSpPr>
            <a:spLocks noChangeArrowheads="1"/>
          </p:cNvSpPr>
          <p:nvPr/>
        </p:nvSpPr>
        <p:spPr bwMode="auto">
          <a:xfrm>
            <a:off x="5230813" y="4108450"/>
            <a:ext cx="406241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914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latin typeface="Verdana" panose="020B0604030504040204" pitchFamily="34" charset="0"/>
              </a:rPr>
              <a:t>   </a:t>
            </a:r>
            <a:r>
              <a:rPr lang="tr-TR" altLang="tr-TR" sz="1800" b="1">
                <a:solidFill>
                  <a:srgbClr val="FF0000"/>
                </a:solidFill>
                <a:latin typeface="Verdana" panose="020B0604030504040204" pitchFamily="34" charset="0"/>
              </a:rPr>
              <a:t>KIYAFETLERİ DAHA ÇEKİCİ </a:t>
            </a:r>
          </a:p>
          <a:p>
            <a:pPr algn="ctr" eaLnBrk="1" hangingPunct="1">
              <a:spcBef>
                <a:spcPct val="0"/>
              </a:spcBef>
              <a:buFontTx/>
              <a:buNone/>
            </a:pPr>
            <a:r>
              <a:rPr lang="tr-TR" altLang="tr-TR" sz="1800" b="1">
                <a:solidFill>
                  <a:srgbClr val="FF0000"/>
                </a:solidFill>
                <a:latin typeface="Verdana" panose="020B0604030504040204" pitchFamily="34" charset="0"/>
              </a:rPr>
              <a:t>GÖSTERMEK İÇİN</a:t>
            </a:r>
          </a:p>
          <a:p>
            <a:pPr algn="ctr" eaLnBrk="1" hangingPunct="1">
              <a:spcBef>
                <a:spcPct val="0"/>
              </a:spcBef>
              <a:buFontTx/>
              <a:buNone/>
            </a:pPr>
            <a:r>
              <a:rPr lang="tr-TR" altLang="tr-TR" sz="1800" b="1">
                <a:solidFill>
                  <a:srgbClr val="FF0000"/>
                </a:solidFill>
                <a:latin typeface="Verdana" panose="020B0604030504040204" pitchFamily="34" charset="0"/>
              </a:rPr>
              <a:t> KULLANILAN ELİ</a:t>
            </a:r>
          </a:p>
          <a:p>
            <a:pPr algn="ctr" eaLnBrk="1" hangingPunct="1">
              <a:spcBef>
                <a:spcPct val="0"/>
              </a:spcBef>
              <a:buFontTx/>
              <a:buNone/>
            </a:pPr>
            <a:r>
              <a:rPr lang="tr-TR" altLang="tr-TR" sz="1800" b="1">
                <a:solidFill>
                  <a:srgbClr val="FF0000"/>
                </a:solidFill>
                <a:latin typeface="Verdana" panose="020B0604030504040204" pitchFamily="34" charset="0"/>
              </a:rPr>
              <a:t> KALÇAYA KOYMA HAREKTİ </a:t>
            </a:r>
          </a:p>
        </p:txBody>
      </p:sp>
      <p:sp>
        <p:nvSpPr>
          <p:cNvPr id="13" name="12 Veri Yer Tutucusu">
            <a:extLst>
              <a:ext uri="{FF2B5EF4-FFF2-40B4-BE49-F238E27FC236}">
                <a16:creationId xmlns:a16="http://schemas.microsoft.com/office/drawing/2014/main" id="{AF2602B8-07B9-059F-E674-BA5B17FD53B8}"/>
              </a:ext>
            </a:extLst>
          </p:cNvPr>
          <p:cNvSpPr>
            <a:spLocks noGrp="1"/>
          </p:cNvSpPr>
          <p:nvPr>
            <p:ph type="dt" sz="quarter" idx="10"/>
          </p:nvPr>
        </p:nvSpPr>
        <p:spPr/>
        <p:txBody>
          <a:bodyPr/>
          <a:lstStyle/>
          <a:p>
            <a:pPr>
              <a:defRPr/>
            </a:pPr>
            <a:fld id="{B2EF3210-1C90-48D5-B7DC-8CC197222262}" type="datetime8">
              <a:rPr lang="tr-TR" smtClean="0"/>
              <a:t>4.09.2025 23:10</a:t>
            </a:fld>
            <a:endParaRPr lang="tr-TR"/>
          </a:p>
        </p:txBody>
      </p:sp>
      <p:sp>
        <p:nvSpPr>
          <p:cNvPr id="45065" name="13 Slayt Numarası Yer Tutucusu">
            <a:extLst>
              <a:ext uri="{FF2B5EF4-FFF2-40B4-BE49-F238E27FC236}">
                <a16:creationId xmlns:a16="http://schemas.microsoft.com/office/drawing/2014/main" id="{BBAF0DC8-C4A5-F494-C2A5-2420AFEA07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01AEA6-EC8A-48D9-9AB0-7D296535579A}" type="slidenum">
              <a:rPr lang="tr-TR" altLang="tr-TR" sz="1200">
                <a:solidFill>
                  <a:srgbClr val="898989"/>
                </a:solidFill>
                <a:latin typeface="Verdana" panose="020B0604030504040204" pitchFamily="34" charset="0"/>
              </a:rPr>
              <a:pPr>
                <a:spcBef>
                  <a:spcPct val="0"/>
                </a:spcBef>
                <a:buFontTx/>
                <a:buNone/>
              </a:pPr>
              <a:t>42</a:t>
            </a:fld>
            <a:endParaRPr lang="tr-TR" altLang="tr-TR" sz="1200">
              <a:solidFill>
                <a:srgbClr val="898989"/>
              </a:solidFill>
              <a:latin typeface="Verdana" panose="020B0604030504040204" pitchFamily="34" charset="0"/>
            </a:endParaRPr>
          </a:p>
        </p:txBody>
      </p:sp>
      <p:sp>
        <p:nvSpPr>
          <p:cNvPr id="15" name="14 Altbilgi Yer Tutucusu">
            <a:extLst>
              <a:ext uri="{FF2B5EF4-FFF2-40B4-BE49-F238E27FC236}">
                <a16:creationId xmlns:a16="http://schemas.microsoft.com/office/drawing/2014/main" id="{F166AA6C-422E-F0EC-05E0-D80DFAF1625A}"/>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73D47B1-73C6-D837-4D52-002A63178C51}"/>
              </a:ext>
            </a:extLst>
          </p:cNvPr>
          <p:cNvSpPr>
            <a:spLocks noGrp="1"/>
          </p:cNvSpPr>
          <p:nvPr>
            <p:ph type="title"/>
          </p:nvPr>
        </p:nvSpPr>
        <p:spPr>
          <a:xfrm>
            <a:off x="1981200" y="211138"/>
            <a:ext cx="8229600" cy="569912"/>
          </a:xfrm>
        </p:spPr>
        <p:txBody>
          <a:bodyPr>
            <a:normAutofit fontScale="90000"/>
          </a:bodyPr>
          <a:lstStyle/>
          <a:p>
            <a:pPr algn="ctr"/>
            <a:r>
              <a:rPr lang="tr-TR" altLang="tr-TR" b="1" dirty="0">
                <a:solidFill>
                  <a:srgbClr val="FF0000"/>
                </a:solidFill>
              </a:rPr>
              <a:t>İLETİŞİMDE BEDEN DİLİ  </a:t>
            </a:r>
          </a:p>
        </p:txBody>
      </p:sp>
      <p:pic>
        <p:nvPicPr>
          <p:cNvPr id="46083" name="ncode_imageresizer_container_9" descr="http://www.kisiselbasari.com/bedendiliresim/beden76.jpg">
            <a:extLst>
              <a:ext uri="{FF2B5EF4-FFF2-40B4-BE49-F238E27FC236}">
                <a16:creationId xmlns:a16="http://schemas.microsoft.com/office/drawing/2014/main" id="{4B3D1153-A414-E0EB-11A2-946E4DA4860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56500" y="1628775"/>
            <a:ext cx="13144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7">
            <a:extLst>
              <a:ext uri="{FF2B5EF4-FFF2-40B4-BE49-F238E27FC236}">
                <a16:creationId xmlns:a16="http://schemas.microsoft.com/office/drawing/2014/main" id="{ABF089F0-3294-C868-84F0-81F56454058D}"/>
              </a:ext>
            </a:extLst>
          </p:cNvPr>
          <p:cNvSpPr>
            <a:spLocks noChangeArrowheads="1"/>
          </p:cNvSpPr>
          <p:nvPr/>
        </p:nvSpPr>
        <p:spPr bwMode="auto">
          <a:xfrm>
            <a:off x="1524001" y="-32754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Verdana" panose="020B0604030504040204" pitchFamily="34" charset="0"/>
            </a:endParaRPr>
          </a:p>
        </p:txBody>
      </p:sp>
      <p:sp>
        <p:nvSpPr>
          <p:cNvPr id="46085" name="Rectangle 9">
            <a:extLst>
              <a:ext uri="{FF2B5EF4-FFF2-40B4-BE49-F238E27FC236}">
                <a16:creationId xmlns:a16="http://schemas.microsoft.com/office/drawing/2014/main" id="{DFE22A81-D4C1-9382-C7D7-1E02E291FAD3}"/>
              </a:ext>
            </a:extLst>
          </p:cNvPr>
          <p:cNvSpPr>
            <a:spLocks noChangeArrowheads="1"/>
          </p:cNvSpPr>
          <p:nvPr/>
        </p:nvSpPr>
        <p:spPr bwMode="auto">
          <a:xfrm>
            <a:off x="7516814" y="4232276"/>
            <a:ext cx="1603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FF0000"/>
                </a:solidFill>
                <a:latin typeface="Verdana" panose="020B0604030504040204" pitchFamily="34" charset="0"/>
              </a:rPr>
              <a:t>HAREKETE HAZIR</a:t>
            </a:r>
          </a:p>
        </p:txBody>
      </p:sp>
      <p:pic>
        <p:nvPicPr>
          <p:cNvPr id="46086" name="ncode_imageresizer_container_10" descr="beden77">
            <a:extLst>
              <a:ext uri="{FF2B5EF4-FFF2-40B4-BE49-F238E27FC236}">
                <a16:creationId xmlns:a16="http://schemas.microsoft.com/office/drawing/2014/main" id="{4F094873-5F78-299A-1982-CDAA6B6CC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14" y="1525589"/>
            <a:ext cx="14001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13">
            <a:extLst>
              <a:ext uri="{FF2B5EF4-FFF2-40B4-BE49-F238E27FC236}">
                <a16:creationId xmlns:a16="http://schemas.microsoft.com/office/drawing/2014/main" id="{F61EA7BD-25CD-056E-6DD0-8EB95E96CE86}"/>
              </a:ext>
            </a:extLst>
          </p:cNvPr>
          <p:cNvSpPr>
            <a:spLocks noChangeArrowheads="1"/>
          </p:cNvSpPr>
          <p:nvPr/>
        </p:nvSpPr>
        <p:spPr bwMode="auto">
          <a:xfrm>
            <a:off x="2546351" y="4116389"/>
            <a:ext cx="4492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solidFill>
                  <a:srgbClr val="FF0000"/>
                </a:solidFill>
                <a:latin typeface="Verdana" panose="020B0604030504040204" pitchFamily="34" charset="0"/>
              </a:rPr>
              <a:t>BİR GÖRÜŞME VEYA KONUŞMAYI</a:t>
            </a:r>
          </a:p>
          <a:p>
            <a:pPr eaLnBrk="1" hangingPunct="1">
              <a:spcBef>
                <a:spcPct val="0"/>
              </a:spcBef>
              <a:buFontTx/>
              <a:buNone/>
            </a:pPr>
            <a:r>
              <a:rPr lang="tr-TR" altLang="tr-TR" sz="1800" b="1">
                <a:solidFill>
                  <a:srgbClr val="FF0000"/>
                </a:solidFill>
                <a:latin typeface="Verdana" panose="020B0604030504040204" pitchFamily="34" charset="0"/>
              </a:rPr>
              <a:t>SONA ERDİRMEYE HAZIR OLMA :</a:t>
            </a:r>
          </a:p>
          <a:p>
            <a:pPr eaLnBrk="1" hangingPunct="1">
              <a:spcBef>
                <a:spcPct val="0"/>
              </a:spcBef>
              <a:buFontTx/>
              <a:buNone/>
            </a:pPr>
            <a:r>
              <a:rPr lang="tr-TR" altLang="tr-TR" sz="1800" b="1">
                <a:solidFill>
                  <a:srgbClr val="FF0000"/>
                </a:solidFill>
                <a:latin typeface="Verdana" panose="020B0604030504040204" pitchFamily="34" charset="0"/>
              </a:rPr>
              <a:t> eller dizlerde</a:t>
            </a:r>
          </a:p>
          <a:p>
            <a:pPr>
              <a:spcBef>
                <a:spcPct val="0"/>
              </a:spcBef>
              <a:buFontTx/>
              <a:buNone/>
            </a:pPr>
            <a:endParaRPr lang="tr-TR" altLang="tr-TR" sz="1200">
              <a:latin typeface="Arial" panose="020B0604020202020204" pitchFamily="34" charset="0"/>
            </a:endParaRPr>
          </a:p>
        </p:txBody>
      </p:sp>
      <p:sp>
        <p:nvSpPr>
          <p:cNvPr id="13" name="12 Veri Yer Tutucusu">
            <a:extLst>
              <a:ext uri="{FF2B5EF4-FFF2-40B4-BE49-F238E27FC236}">
                <a16:creationId xmlns:a16="http://schemas.microsoft.com/office/drawing/2014/main" id="{31A09EDA-ED18-C12F-53AC-460059D34E0B}"/>
              </a:ext>
            </a:extLst>
          </p:cNvPr>
          <p:cNvSpPr>
            <a:spLocks noGrp="1"/>
          </p:cNvSpPr>
          <p:nvPr>
            <p:ph type="dt" sz="quarter" idx="10"/>
          </p:nvPr>
        </p:nvSpPr>
        <p:spPr/>
        <p:txBody>
          <a:bodyPr/>
          <a:lstStyle/>
          <a:p>
            <a:pPr>
              <a:defRPr/>
            </a:pPr>
            <a:fld id="{B2FF5EEC-F375-41A7-95EE-C371BCCD1202}" type="datetime8">
              <a:rPr lang="tr-TR" smtClean="0"/>
              <a:t>4.09.2025 23:10</a:t>
            </a:fld>
            <a:endParaRPr lang="tr-TR"/>
          </a:p>
        </p:txBody>
      </p:sp>
      <p:sp>
        <p:nvSpPr>
          <p:cNvPr id="46089" name="13 Slayt Numarası Yer Tutucusu">
            <a:extLst>
              <a:ext uri="{FF2B5EF4-FFF2-40B4-BE49-F238E27FC236}">
                <a16:creationId xmlns:a16="http://schemas.microsoft.com/office/drawing/2014/main" id="{A4B7B7D3-319A-333D-92D0-4EBBC7AD36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DE1CB2-9DCC-473B-B4F0-E8B05DA00829}" type="slidenum">
              <a:rPr lang="tr-TR" altLang="tr-TR" sz="1200">
                <a:solidFill>
                  <a:srgbClr val="898989"/>
                </a:solidFill>
                <a:latin typeface="Verdana" panose="020B0604030504040204" pitchFamily="34" charset="0"/>
              </a:rPr>
              <a:pPr>
                <a:spcBef>
                  <a:spcPct val="0"/>
                </a:spcBef>
                <a:buFontTx/>
                <a:buNone/>
              </a:pPr>
              <a:t>43</a:t>
            </a:fld>
            <a:endParaRPr lang="tr-TR" altLang="tr-TR" sz="1200">
              <a:solidFill>
                <a:srgbClr val="898989"/>
              </a:solidFill>
              <a:latin typeface="Verdana" panose="020B0604030504040204" pitchFamily="34" charset="0"/>
            </a:endParaRPr>
          </a:p>
        </p:txBody>
      </p:sp>
      <p:sp>
        <p:nvSpPr>
          <p:cNvPr id="15" name="14 Altbilgi Yer Tutucusu">
            <a:extLst>
              <a:ext uri="{FF2B5EF4-FFF2-40B4-BE49-F238E27FC236}">
                <a16:creationId xmlns:a16="http://schemas.microsoft.com/office/drawing/2014/main" id="{BA38BC80-10F1-0E5F-0984-94A63E5CC9F0}"/>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D690A53-FCE9-E31D-8634-2C64602356A1}"/>
              </a:ext>
            </a:extLst>
          </p:cNvPr>
          <p:cNvSpPr>
            <a:spLocks noGrp="1"/>
          </p:cNvSpPr>
          <p:nvPr>
            <p:ph type="title"/>
          </p:nvPr>
        </p:nvSpPr>
        <p:spPr>
          <a:xfrm>
            <a:off x="1981200" y="136526"/>
            <a:ext cx="8229600" cy="708025"/>
          </a:xfrm>
        </p:spPr>
        <p:txBody>
          <a:bodyPr/>
          <a:lstStyle/>
          <a:p>
            <a:pPr algn="ctr"/>
            <a:r>
              <a:rPr lang="tr-TR" altLang="tr-TR" b="1" dirty="0">
                <a:solidFill>
                  <a:srgbClr val="FF0000"/>
                </a:solidFill>
              </a:rPr>
              <a:t>İLETİŞİMDE BEDEN DİLİ  </a:t>
            </a:r>
          </a:p>
        </p:txBody>
      </p:sp>
      <p:pic>
        <p:nvPicPr>
          <p:cNvPr id="47107" name="ncode_imageresizer_container_19" descr="http://www.kisiselbasari.com/bedendiliresim/beden86.jpg">
            <a:extLst>
              <a:ext uri="{FF2B5EF4-FFF2-40B4-BE49-F238E27FC236}">
                <a16:creationId xmlns:a16="http://schemas.microsoft.com/office/drawing/2014/main" id="{81A09202-CF74-7E3C-32AD-FB8C69813F8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48200" y="1219201"/>
            <a:ext cx="200183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ncode_imageresizer_container_20" descr="http://www.kisiselbasari.com/bedendiliresim/beden87.jpg">
            <a:extLst>
              <a:ext uri="{FF2B5EF4-FFF2-40B4-BE49-F238E27FC236}">
                <a16:creationId xmlns:a16="http://schemas.microsoft.com/office/drawing/2014/main" id="{77A20225-99DC-7C54-2913-B65207310DC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769226" y="993776"/>
            <a:ext cx="195421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6">
            <a:extLst>
              <a:ext uri="{FF2B5EF4-FFF2-40B4-BE49-F238E27FC236}">
                <a16:creationId xmlns:a16="http://schemas.microsoft.com/office/drawing/2014/main" id="{8C265066-7EBB-F9CB-7798-C0CDCA672C9A}"/>
              </a:ext>
            </a:extLst>
          </p:cNvPr>
          <p:cNvSpPr>
            <a:spLocks noChangeArrowheads="1"/>
          </p:cNvSpPr>
          <p:nvPr/>
        </p:nvSpPr>
        <p:spPr bwMode="auto">
          <a:xfrm>
            <a:off x="5314950" y="-85725"/>
            <a:ext cx="1841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br>
              <a:rPr lang="tr-TR" altLang="tr-TR" sz="800">
                <a:solidFill>
                  <a:srgbClr val="5A7A95"/>
                </a:solidFill>
                <a:latin typeface="Verdana" panose="020B0604030504040204" pitchFamily="34" charset="0"/>
                <a:cs typeface="Times New Roman" panose="02020603050405020304" pitchFamily="18" charset="0"/>
              </a:rPr>
            </a:br>
            <a:br>
              <a:rPr lang="tr-TR" altLang="tr-TR" sz="800">
                <a:solidFill>
                  <a:srgbClr val="5A7A95"/>
                </a:solidFill>
                <a:latin typeface="Verdana" panose="020B0604030504040204" pitchFamily="34" charset="0"/>
                <a:cs typeface="Times New Roman" panose="02020603050405020304" pitchFamily="18" charset="0"/>
              </a:rPr>
            </a:br>
            <a:endParaRPr lang="tr-TR" altLang="tr-TR" sz="1800">
              <a:latin typeface="Arial" panose="020B0604020202020204" pitchFamily="34" charset="0"/>
            </a:endParaRPr>
          </a:p>
        </p:txBody>
      </p:sp>
      <p:sp>
        <p:nvSpPr>
          <p:cNvPr id="47110" name="Rectangle 7">
            <a:extLst>
              <a:ext uri="{FF2B5EF4-FFF2-40B4-BE49-F238E27FC236}">
                <a16:creationId xmlns:a16="http://schemas.microsoft.com/office/drawing/2014/main" id="{58976F7A-591E-8FF4-6A40-C4B654B6D564}"/>
              </a:ext>
            </a:extLst>
          </p:cNvPr>
          <p:cNvSpPr>
            <a:spLocks noChangeArrowheads="1"/>
          </p:cNvSpPr>
          <p:nvPr/>
        </p:nvSpPr>
        <p:spPr bwMode="auto">
          <a:xfrm>
            <a:off x="5314951" y="3240088"/>
            <a:ext cx="220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800">
              <a:solidFill>
                <a:srgbClr val="5A7A95"/>
              </a:solidFill>
              <a:latin typeface="Verdana" panose="020B0604030504040204" pitchFamily="34" charset="0"/>
              <a:cs typeface="Times New Roman" panose="02020603050405020304" pitchFamily="18" charset="0"/>
            </a:endParaRPr>
          </a:p>
          <a:p>
            <a:pPr>
              <a:spcBef>
                <a:spcPct val="0"/>
              </a:spcBef>
              <a:buFontTx/>
              <a:buNone/>
            </a:pPr>
            <a:r>
              <a:rPr lang="tr-TR" altLang="tr-TR" sz="800">
                <a:solidFill>
                  <a:srgbClr val="5A7A95"/>
                </a:solidFill>
                <a:latin typeface="Verdana" panose="020B0604030504040204" pitchFamily="34" charset="0"/>
                <a:cs typeface="Times New Roman" panose="02020603050405020304" pitchFamily="18" charset="0"/>
              </a:rPr>
              <a:t> </a:t>
            </a:r>
            <a:endParaRPr lang="tr-TR" altLang="tr-TR" sz="1800">
              <a:latin typeface="Arial" panose="020B0604020202020204" pitchFamily="34" charset="0"/>
            </a:endParaRPr>
          </a:p>
        </p:txBody>
      </p:sp>
      <p:sp>
        <p:nvSpPr>
          <p:cNvPr id="47111" name="Rectangle 8">
            <a:extLst>
              <a:ext uri="{FF2B5EF4-FFF2-40B4-BE49-F238E27FC236}">
                <a16:creationId xmlns:a16="http://schemas.microsoft.com/office/drawing/2014/main" id="{0BEF0E1D-145A-48AA-1534-9370EF98D6FD}"/>
              </a:ext>
            </a:extLst>
          </p:cNvPr>
          <p:cNvSpPr>
            <a:spLocks noChangeArrowheads="1"/>
          </p:cNvSpPr>
          <p:nvPr/>
        </p:nvSpPr>
        <p:spPr bwMode="auto">
          <a:xfrm>
            <a:off x="5314950" y="6396039"/>
            <a:ext cx="184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br>
              <a:rPr lang="tr-TR" altLang="tr-TR" sz="1200">
                <a:latin typeface="Verdana" panose="020B0604030504040204" pitchFamily="34" charset="0"/>
                <a:cs typeface="Times New Roman" panose="02020603050405020304" pitchFamily="18" charset="0"/>
              </a:rPr>
            </a:br>
            <a:endParaRPr lang="tr-TR" altLang="tr-TR" sz="1800">
              <a:latin typeface="Arial" panose="020B0604020202020204" pitchFamily="34" charset="0"/>
            </a:endParaRPr>
          </a:p>
        </p:txBody>
      </p:sp>
      <p:pic>
        <p:nvPicPr>
          <p:cNvPr id="47112" name="ncode_imageresizer_container_18" descr="http://www.kisiselbasari.com/bedendiliresim/beden85.jpg">
            <a:extLst>
              <a:ext uri="{FF2B5EF4-FFF2-40B4-BE49-F238E27FC236}">
                <a16:creationId xmlns:a16="http://schemas.microsoft.com/office/drawing/2014/main" id="{C4ECA0AD-94D4-78FB-C0A1-EA01AFB55F67}"/>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376489" y="1181101"/>
            <a:ext cx="19907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Rectangle 10">
            <a:extLst>
              <a:ext uri="{FF2B5EF4-FFF2-40B4-BE49-F238E27FC236}">
                <a16:creationId xmlns:a16="http://schemas.microsoft.com/office/drawing/2014/main" id="{C484359F-A04E-EAD2-4E85-94476ABA40B3}"/>
              </a:ext>
            </a:extLst>
          </p:cNvPr>
          <p:cNvSpPr>
            <a:spLocks noChangeArrowheads="1"/>
          </p:cNvSpPr>
          <p:nvPr/>
        </p:nvSpPr>
        <p:spPr bwMode="auto">
          <a:xfrm>
            <a:off x="2344739" y="4941888"/>
            <a:ext cx="1450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Verdana" panose="020B0604030504040204" pitchFamily="34" charset="0"/>
              </a:rPr>
              <a:t>İŞ </a:t>
            </a:r>
          </a:p>
          <a:p>
            <a:pPr algn="ctr" eaLnBrk="1" hangingPunct="1">
              <a:spcBef>
                <a:spcPct val="0"/>
              </a:spcBef>
              <a:buFontTx/>
              <a:buNone/>
            </a:pPr>
            <a:r>
              <a:rPr lang="tr-TR" altLang="tr-TR" sz="2400" b="1">
                <a:solidFill>
                  <a:srgbClr val="FF0000"/>
                </a:solidFill>
                <a:latin typeface="Verdana" panose="020B0604030504040204" pitchFamily="34" charset="0"/>
              </a:rPr>
              <a:t>BAKIŞI</a:t>
            </a:r>
          </a:p>
        </p:txBody>
      </p:sp>
      <p:sp>
        <p:nvSpPr>
          <p:cNvPr id="47114" name="Rectangle 11">
            <a:extLst>
              <a:ext uri="{FF2B5EF4-FFF2-40B4-BE49-F238E27FC236}">
                <a16:creationId xmlns:a16="http://schemas.microsoft.com/office/drawing/2014/main" id="{1DB636FD-8592-96A1-5680-B0A4D5518C35}"/>
              </a:ext>
            </a:extLst>
          </p:cNvPr>
          <p:cNvSpPr>
            <a:spLocks noChangeArrowheads="1"/>
          </p:cNvSpPr>
          <p:nvPr/>
        </p:nvSpPr>
        <p:spPr bwMode="auto">
          <a:xfrm>
            <a:off x="5083176" y="4830763"/>
            <a:ext cx="1660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Verdana" panose="020B0604030504040204" pitchFamily="34" charset="0"/>
              </a:rPr>
              <a:t>SOSYAL BAKIŞ</a:t>
            </a:r>
          </a:p>
        </p:txBody>
      </p:sp>
      <p:sp>
        <p:nvSpPr>
          <p:cNvPr id="47115" name="Rectangle 12">
            <a:extLst>
              <a:ext uri="{FF2B5EF4-FFF2-40B4-BE49-F238E27FC236}">
                <a16:creationId xmlns:a16="http://schemas.microsoft.com/office/drawing/2014/main" id="{6821F8FA-8EDA-4222-B05D-89598B7A8DE8}"/>
              </a:ext>
            </a:extLst>
          </p:cNvPr>
          <p:cNvSpPr>
            <a:spLocks noChangeArrowheads="1"/>
          </p:cNvSpPr>
          <p:nvPr/>
        </p:nvSpPr>
        <p:spPr bwMode="auto">
          <a:xfrm>
            <a:off x="7700963" y="4841876"/>
            <a:ext cx="154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FF0000"/>
                </a:solidFill>
                <a:latin typeface="Verdana" panose="020B0604030504040204" pitchFamily="34" charset="0"/>
              </a:rPr>
              <a:t>MAHREM </a:t>
            </a:r>
          </a:p>
          <a:p>
            <a:pPr algn="ctr" eaLnBrk="1" hangingPunct="1">
              <a:spcBef>
                <a:spcPct val="0"/>
              </a:spcBef>
              <a:buFontTx/>
              <a:buNone/>
            </a:pPr>
            <a:r>
              <a:rPr lang="tr-TR" altLang="tr-TR" sz="2000" b="1">
                <a:solidFill>
                  <a:srgbClr val="FF0000"/>
                </a:solidFill>
                <a:latin typeface="Verdana" panose="020B0604030504040204" pitchFamily="34" charset="0"/>
              </a:rPr>
              <a:t>BAKIŞ</a:t>
            </a:r>
          </a:p>
        </p:txBody>
      </p:sp>
      <p:sp>
        <p:nvSpPr>
          <p:cNvPr id="13" name="12 Veri Yer Tutucusu">
            <a:extLst>
              <a:ext uri="{FF2B5EF4-FFF2-40B4-BE49-F238E27FC236}">
                <a16:creationId xmlns:a16="http://schemas.microsoft.com/office/drawing/2014/main" id="{A122D1A8-08B8-4032-D951-56456D4F28D3}"/>
              </a:ext>
            </a:extLst>
          </p:cNvPr>
          <p:cNvSpPr>
            <a:spLocks noGrp="1"/>
          </p:cNvSpPr>
          <p:nvPr>
            <p:ph type="dt" sz="quarter" idx="10"/>
          </p:nvPr>
        </p:nvSpPr>
        <p:spPr/>
        <p:txBody>
          <a:bodyPr/>
          <a:lstStyle/>
          <a:p>
            <a:pPr>
              <a:defRPr/>
            </a:pPr>
            <a:fld id="{35D8A7AB-933D-4B39-8A5B-223BA0A1CD49}" type="datetime8">
              <a:rPr lang="tr-TR" smtClean="0"/>
              <a:t>4.09.2025 23:10</a:t>
            </a:fld>
            <a:endParaRPr lang="tr-TR"/>
          </a:p>
        </p:txBody>
      </p:sp>
      <p:sp>
        <p:nvSpPr>
          <p:cNvPr id="47117" name="13 Slayt Numarası Yer Tutucusu">
            <a:extLst>
              <a:ext uri="{FF2B5EF4-FFF2-40B4-BE49-F238E27FC236}">
                <a16:creationId xmlns:a16="http://schemas.microsoft.com/office/drawing/2014/main" id="{4255965F-4F90-E9A7-332D-926BE63F50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52E7A8-53EE-4A5F-BC78-845CCB5DF8C3}" type="slidenum">
              <a:rPr lang="tr-TR" altLang="tr-TR" sz="1200">
                <a:solidFill>
                  <a:srgbClr val="898989"/>
                </a:solidFill>
                <a:latin typeface="Verdana" panose="020B0604030504040204" pitchFamily="34" charset="0"/>
              </a:rPr>
              <a:pPr>
                <a:spcBef>
                  <a:spcPct val="0"/>
                </a:spcBef>
                <a:buFontTx/>
                <a:buNone/>
              </a:pPr>
              <a:t>44</a:t>
            </a:fld>
            <a:endParaRPr lang="tr-TR" altLang="tr-TR" sz="1200">
              <a:solidFill>
                <a:srgbClr val="898989"/>
              </a:solidFill>
              <a:latin typeface="Verdana" panose="020B0604030504040204" pitchFamily="34" charset="0"/>
            </a:endParaRPr>
          </a:p>
        </p:txBody>
      </p:sp>
      <p:sp>
        <p:nvSpPr>
          <p:cNvPr id="15" name="14 Altbilgi Yer Tutucusu">
            <a:extLst>
              <a:ext uri="{FF2B5EF4-FFF2-40B4-BE49-F238E27FC236}">
                <a16:creationId xmlns:a16="http://schemas.microsoft.com/office/drawing/2014/main" id="{680486C7-1E3B-1B11-6CAF-8E8266FEF587}"/>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363A9A3-2C5D-DAC7-83D6-373CCB663B56}"/>
              </a:ext>
            </a:extLst>
          </p:cNvPr>
          <p:cNvSpPr>
            <a:spLocks noGrp="1"/>
          </p:cNvSpPr>
          <p:nvPr>
            <p:ph type="title"/>
          </p:nvPr>
        </p:nvSpPr>
        <p:spPr>
          <a:xfrm>
            <a:off x="2647950" y="136525"/>
            <a:ext cx="7543800" cy="584200"/>
          </a:xfrm>
        </p:spPr>
        <p:txBody>
          <a:bodyPr>
            <a:normAutofit fontScale="90000"/>
          </a:bodyPr>
          <a:lstStyle/>
          <a:p>
            <a:pPr algn="ctr"/>
            <a:r>
              <a:rPr lang="tr-TR" altLang="tr-TR" b="1" dirty="0">
                <a:solidFill>
                  <a:srgbClr val="FF0000"/>
                </a:solidFill>
              </a:rPr>
              <a:t>İLETİŞİMDE BEDEN DİLİ  </a:t>
            </a:r>
          </a:p>
        </p:txBody>
      </p:sp>
      <p:pic>
        <p:nvPicPr>
          <p:cNvPr id="48131" name="ncode_imageresizer_container_33" descr="beden98">
            <a:extLst>
              <a:ext uri="{FF2B5EF4-FFF2-40B4-BE49-F238E27FC236}">
                <a16:creationId xmlns:a16="http://schemas.microsoft.com/office/drawing/2014/main" id="{BEEE782A-04C0-29C7-D5F8-6B2D46B70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1065213"/>
            <a:ext cx="23241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5">
            <a:extLst>
              <a:ext uri="{FF2B5EF4-FFF2-40B4-BE49-F238E27FC236}">
                <a16:creationId xmlns:a16="http://schemas.microsoft.com/office/drawing/2014/main" id="{128E37FC-39E7-8645-DA44-BF30A89352A2}"/>
              </a:ext>
            </a:extLst>
          </p:cNvPr>
          <p:cNvSpPr>
            <a:spLocks noChangeArrowheads="1"/>
          </p:cNvSpPr>
          <p:nvPr/>
        </p:nvSpPr>
        <p:spPr bwMode="auto">
          <a:xfrm>
            <a:off x="1936750" y="3732213"/>
            <a:ext cx="2713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600" b="1">
                <a:solidFill>
                  <a:srgbClr val="FF0000"/>
                </a:solidFill>
                <a:latin typeface="Verdana" panose="020B0604030504040204" pitchFamily="34" charset="0"/>
              </a:rPr>
              <a:t>VAKİT KAZANMAYA ÇALIŞMAK</a:t>
            </a:r>
          </a:p>
        </p:txBody>
      </p:sp>
      <p:pic>
        <p:nvPicPr>
          <p:cNvPr id="48133" name="ncode_imageresizer_container_34" descr="beden99">
            <a:extLst>
              <a:ext uri="{FF2B5EF4-FFF2-40B4-BE49-F238E27FC236}">
                <a16:creationId xmlns:a16="http://schemas.microsoft.com/office/drawing/2014/main" id="{B9B358EE-687B-E3D1-B713-BF367CCC3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589" y="992188"/>
            <a:ext cx="22764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7">
            <a:extLst>
              <a:ext uri="{FF2B5EF4-FFF2-40B4-BE49-F238E27FC236}">
                <a16:creationId xmlns:a16="http://schemas.microsoft.com/office/drawing/2014/main" id="{9C76E358-F25D-A217-5973-F019089775E5}"/>
              </a:ext>
            </a:extLst>
          </p:cNvPr>
          <p:cNvSpPr>
            <a:spLocks noChangeArrowheads="1"/>
          </p:cNvSpPr>
          <p:nvPr/>
        </p:nvSpPr>
        <p:spPr bwMode="auto">
          <a:xfrm>
            <a:off x="7923214" y="3821114"/>
            <a:ext cx="173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FF0000"/>
                </a:solidFill>
                <a:latin typeface="Verdana" panose="020B0604030504040204" pitchFamily="34" charset="0"/>
              </a:rPr>
              <a:t>SALDIRGAN</a:t>
            </a:r>
          </a:p>
        </p:txBody>
      </p:sp>
      <p:pic>
        <p:nvPicPr>
          <p:cNvPr id="48135" name="ncode_imageresizer_container_35" descr="beden1">
            <a:extLst>
              <a:ext uri="{FF2B5EF4-FFF2-40B4-BE49-F238E27FC236}">
                <a16:creationId xmlns:a16="http://schemas.microsoft.com/office/drawing/2014/main" id="{F090DE38-0E9E-C322-76C7-D45C54AA0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992189"/>
            <a:ext cx="21145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9">
            <a:extLst>
              <a:ext uri="{FF2B5EF4-FFF2-40B4-BE49-F238E27FC236}">
                <a16:creationId xmlns:a16="http://schemas.microsoft.com/office/drawing/2014/main" id="{14592CEE-278D-77E5-47F3-474A1297FE3F}"/>
              </a:ext>
            </a:extLst>
          </p:cNvPr>
          <p:cNvSpPr>
            <a:spLocks noChangeArrowheads="1"/>
          </p:cNvSpPr>
          <p:nvPr/>
        </p:nvSpPr>
        <p:spPr bwMode="auto">
          <a:xfrm>
            <a:off x="4738689" y="3725864"/>
            <a:ext cx="2714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FF0000"/>
                </a:solidFill>
                <a:latin typeface="Verdana" panose="020B0604030504040204" pitchFamily="34" charset="0"/>
              </a:rPr>
              <a:t>SANA KARŞI </a:t>
            </a:r>
          </a:p>
          <a:p>
            <a:pPr algn="ctr" eaLnBrk="1" hangingPunct="1">
              <a:spcBef>
                <a:spcPct val="0"/>
              </a:spcBef>
              <a:buFontTx/>
              <a:buNone/>
            </a:pPr>
            <a:r>
              <a:rPr lang="tr-TR" altLang="tr-TR" sz="1800" b="1">
                <a:solidFill>
                  <a:srgbClr val="FF0000"/>
                </a:solidFill>
                <a:latin typeface="Verdana" panose="020B0604030504040204" pitchFamily="34" charset="0"/>
              </a:rPr>
              <a:t>TAMAMEN DÜRÜST </a:t>
            </a:r>
          </a:p>
          <a:p>
            <a:pPr algn="ctr" eaLnBrk="1" hangingPunct="1">
              <a:spcBef>
                <a:spcPct val="0"/>
              </a:spcBef>
              <a:buFontTx/>
              <a:buNone/>
            </a:pPr>
            <a:r>
              <a:rPr lang="tr-TR" altLang="tr-TR" sz="1800" b="1">
                <a:solidFill>
                  <a:srgbClr val="FF0000"/>
                </a:solidFill>
                <a:latin typeface="Verdana" panose="020B0604030504040204" pitchFamily="34" charset="0"/>
              </a:rPr>
              <a:t>OLACAĞIM </a:t>
            </a:r>
          </a:p>
        </p:txBody>
      </p:sp>
      <p:sp>
        <p:nvSpPr>
          <p:cNvPr id="10" name="9 Veri Yer Tutucusu">
            <a:extLst>
              <a:ext uri="{FF2B5EF4-FFF2-40B4-BE49-F238E27FC236}">
                <a16:creationId xmlns:a16="http://schemas.microsoft.com/office/drawing/2014/main" id="{10BC9370-B5A0-B79F-F293-1F07C59C5085}"/>
              </a:ext>
            </a:extLst>
          </p:cNvPr>
          <p:cNvSpPr>
            <a:spLocks noGrp="1"/>
          </p:cNvSpPr>
          <p:nvPr>
            <p:ph type="dt" sz="quarter" idx="10"/>
          </p:nvPr>
        </p:nvSpPr>
        <p:spPr/>
        <p:txBody>
          <a:bodyPr/>
          <a:lstStyle/>
          <a:p>
            <a:pPr>
              <a:defRPr/>
            </a:pPr>
            <a:fld id="{94F713D6-2B9B-4DD8-A864-FE4A6DC169AC}" type="datetime8">
              <a:rPr lang="tr-TR" smtClean="0"/>
              <a:t>4.09.2025 23:10</a:t>
            </a:fld>
            <a:endParaRPr lang="tr-TR"/>
          </a:p>
        </p:txBody>
      </p:sp>
      <p:sp>
        <p:nvSpPr>
          <p:cNvPr id="48138" name="10 Slayt Numarası Yer Tutucusu">
            <a:extLst>
              <a:ext uri="{FF2B5EF4-FFF2-40B4-BE49-F238E27FC236}">
                <a16:creationId xmlns:a16="http://schemas.microsoft.com/office/drawing/2014/main" id="{D5D88542-6C6F-5A30-3EC7-D6A944DFBC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5070D8-46EA-42CA-8C55-F03E41B8E245}" type="slidenum">
              <a:rPr lang="tr-TR" altLang="tr-TR" sz="1200">
                <a:solidFill>
                  <a:srgbClr val="898989"/>
                </a:solidFill>
                <a:latin typeface="Verdana" panose="020B0604030504040204" pitchFamily="34" charset="0"/>
              </a:rPr>
              <a:pPr>
                <a:spcBef>
                  <a:spcPct val="0"/>
                </a:spcBef>
                <a:buFontTx/>
                <a:buNone/>
              </a:pPr>
              <a:t>45</a:t>
            </a:fld>
            <a:endParaRPr lang="tr-TR" altLang="tr-TR" sz="1200">
              <a:solidFill>
                <a:srgbClr val="898989"/>
              </a:solidFill>
              <a:latin typeface="Verdana" panose="020B0604030504040204" pitchFamily="34" charset="0"/>
            </a:endParaRPr>
          </a:p>
        </p:txBody>
      </p:sp>
      <p:sp>
        <p:nvSpPr>
          <p:cNvPr id="12" name="11 Altbilgi Yer Tutucusu">
            <a:extLst>
              <a:ext uri="{FF2B5EF4-FFF2-40B4-BE49-F238E27FC236}">
                <a16:creationId xmlns:a16="http://schemas.microsoft.com/office/drawing/2014/main" id="{497740E0-5331-024B-C7BB-CD60229A12AB}"/>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49B9831-B986-E7B6-DD50-CE8C89464D71}"/>
              </a:ext>
            </a:extLst>
          </p:cNvPr>
          <p:cNvSpPr>
            <a:spLocks noGrp="1"/>
          </p:cNvSpPr>
          <p:nvPr>
            <p:ph type="title"/>
          </p:nvPr>
        </p:nvSpPr>
        <p:spPr>
          <a:xfrm>
            <a:off x="7535864" y="260351"/>
            <a:ext cx="2574925" cy="1431925"/>
          </a:xfrm>
        </p:spPr>
        <p:txBody>
          <a:bodyPr/>
          <a:lstStyle/>
          <a:p>
            <a:br>
              <a:rPr lang="tr-TR" altLang="tr-TR"/>
            </a:br>
            <a:endParaRPr lang="tr-TR" altLang="tr-TR"/>
          </a:p>
        </p:txBody>
      </p:sp>
      <p:sp>
        <p:nvSpPr>
          <p:cNvPr id="49155" name="Rectangle 3">
            <a:extLst>
              <a:ext uri="{FF2B5EF4-FFF2-40B4-BE49-F238E27FC236}">
                <a16:creationId xmlns:a16="http://schemas.microsoft.com/office/drawing/2014/main" id="{A0D66B25-8AFA-72EC-2F44-BA1415292F90}"/>
              </a:ext>
            </a:extLst>
          </p:cNvPr>
          <p:cNvSpPr>
            <a:spLocks noGrp="1"/>
          </p:cNvSpPr>
          <p:nvPr>
            <p:ph type="body" idx="1"/>
          </p:nvPr>
        </p:nvSpPr>
        <p:spPr>
          <a:xfrm>
            <a:off x="2640013" y="1989138"/>
            <a:ext cx="7543800" cy="4114800"/>
          </a:xfrm>
        </p:spPr>
        <p:txBody>
          <a:bodyPr/>
          <a:lstStyle/>
          <a:p>
            <a:endParaRPr lang="tr-TR" altLang="tr-TR"/>
          </a:p>
          <a:p>
            <a:endParaRPr lang="tr-TR" altLang="tr-TR"/>
          </a:p>
        </p:txBody>
      </p:sp>
      <p:pic>
        <p:nvPicPr>
          <p:cNvPr id="49156" name="ncode_imageresizer_container_37" descr="beden3">
            <a:extLst>
              <a:ext uri="{FF2B5EF4-FFF2-40B4-BE49-F238E27FC236}">
                <a16:creationId xmlns:a16="http://schemas.microsoft.com/office/drawing/2014/main" id="{D4563975-6C29-4BB0-2FD4-065150A0C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300" y="920751"/>
            <a:ext cx="23764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a:extLst>
              <a:ext uri="{FF2B5EF4-FFF2-40B4-BE49-F238E27FC236}">
                <a16:creationId xmlns:a16="http://schemas.microsoft.com/office/drawing/2014/main" id="{88840014-0B0A-ED4A-4AC4-983566920477}"/>
              </a:ext>
            </a:extLst>
          </p:cNvPr>
          <p:cNvSpPr>
            <a:spLocks noChangeArrowheads="1"/>
          </p:cNvSpPr>
          <p:nvPr/>
        </p:nvSpPr>
        <p:spPr bwMode="auto">
          <a:xfrm>
            <a:off x="3686176" y="2108201"/>
            <a:ext cx="496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Verdana" panose="020B0604030504040204" pitchFamily="34" charset="0"/>
              </a:rPr>
              <a:t>SALDIRGAN AVUÇ KONUMU</a:t>
            </a:r>
          </a:p>
        </p:txBody>
      </p:sp>
      <p:sp>
        <p:nvSpPr>
          <p:cNvPr id="49158" name="Rectangle 6">
            <a:extLst>
              <a:ext uri="{FF2B5EF4-FFF2-40B4-BE49-F238E27FC236}">
                <a16:creationId xmlns:a16="http://schemas.microsoft.com/office/drawing/2014/main" id="{FFD3FCFA-4202-8746-8B9F-435D67F4256B}"/>
              </a:ext>
            </a:extLst>
          </p:cNvPr>
          <p:cNvSpPr>
            <a:spLocks noChangeArrowheads="1"/>
          </p:cNvSpPr>
          <p:nvPr/>
        </p:nvSpPr>
        <p:spPr bwMode="auto">
          <a:xfrm>
            <a:off x="2135188" y="2371726"/>
            <a:ext cx="80645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tr-TR" altLang="tr-TR" sz="2600">
                <a:latin typeface="Verdana" panose="020B0604030504040204" pitchFamily="34" charset="0"/>
              </a:rPr>
              <a:t>En az fark edilen ama en güçlü sözel olmayan işaretlerden bir tanesi avuçla yapılır. </a:t>
            </a:r>
          </a:p>
          <a:p>
            <a:pPr eaLnBrk="1" hangingPunct="1">
              <a:spcBef>
                <a:spcPct val="0"/>
              </a:spcBef>
              <a:buFont typeface="Wingdings" panose="05000000000000000000" pitchFamily="2" charset="2"/>
              <a:buChar char="Ø"/>
            </a:pPr>
            <a:r>
              <a:rPr lang="tr-TR" altLang="tr-TR" sz="2600">
                <a:latin typeface="Verdana" panose="020B0604030504040204" pitchFamily="34" charset="0"/>
              </a:rPr>
              <a:t>Doğru kullanıldığında avuç gücü kullanıcıya bir otorite ve sessiz bir iktidar sağlar.</a:t>
            </a:r>
            <a:br>
              <a:rPr lang="tr-TR" altLang="tr-TR" sz="2600">
                <a:latin typeface="Verdana" panose="020B0604030504040204" pitchFamily="34" charset="0"/>
              </a:rPr>
            </a:br>
            <a:r>
              <a:rPr lang="tr-TR" altLang="tr-TR" sz="2600">
                <a:latin typeface="Verdana" panose="020B0604030504040204" pitchFamily="34" charset="0"/>
              </a:rPr>
              <a:t>Üç tane temel avuçla kumanda hareketi vardır: </a:t>
            </a:r>
          </a:p>
          <a:p>
            <a:pPr eaLnBrk="1" hangingPunct="1">
              <a:spcBef>
                <a:spcPct val="0"/>
              </a:spcBef>
              <a:buFont typeface="Wingdings" panose="05000000000000000000" pitchFamily="2" charset="2"/>
              <a:buChar char="Ø"/>
            </a:pPr>
            <a:r>
              <a:rPr lang="tr-TR" altLang="tr-TR" sz="2600">
                <a:solidFill>
                  <a:srgbClr val="FF0000"/>
                </a:solidFill>
                <a:latin typeface="Verdana" panose="020B0604030504040204" pitchFamily="34" charset="0"/>
              </a:rPr>
              <a:t>avuç yukarıya bakıyor, </a:t>
            </a:r>
          </a:p>
          <a:p>
            <a:pPr eaLnBrk="1" hangingPunct="1">
              <a:spcBef>
                <a:spcPct val="0"/>
              </a:spcBef>
              <a:buFont typeface="Wingdings" panose="05000000000000000000" pitchFamily="2" charset="2"/>
              <a:buChar char="Ø"/>
            </a:pPr>
            <a:r>
              <a:rPr lang="tr-TR" altLang="tr-TR" sz="2600">
                <a:solidFill>
                  <a:srgbClr val="FF0000"/>
                </a:solidFill>
                <a:latin typeface="Verdana" panose="020B0604030504040204" pitchFamily="34" charset="0"/>
              </a:rPr>
              <a:t>avuç aşağıya bakıyor ve </a:t>
            </a:r>
          </a:p>
          <a:p>
            <a:pPr eaLnBrk="1" hangingPunct="1">
              <a:spcBef>
                <a:spcPct val="0"/>
              </a:spcBef>
              <a:buFont typeface="Wingdings" panose="05000000000000000000" pitchFamily="2" charset="2"/>
              <a:buChar char="Ø"/>
            </a:pPr>
            <a:r>
              <a:rPr lang="tr-TR" altLang="tr-TR" sz="2600">
                <a:solidFill>
                  <a:srgbClr val="FF0000"/>
                </a:solidFill>
                <a:latin typeface="Verdana" panose="020B0604030504040204" pitchFamily="34" charset="0"/>
              </a:rPr>
              <a:t>avuç kapalı parmak ilerde konumu. </a:t>
            </a:r>
            <a:endParaRPr lang="tr-TR" altLang="tr-TR" sz="1500">
              <a:solidFill>
                <a:srgbClr val="FF0000"/>
              </a:solidFill>
              <a:latin typeface="Verdana" panose="020B0604030504040204" pitchFamily="34" charset="0"/>
            </a:endParaRPr>
          </a:p>
        </p:txBody>
      </p:sp>
      <p:pic>
        <p:nvPicPr>
          <p:cNvPr id="49159" name="Picture 2" descr="AVUÇ YUKARI BAKMASI ile ilgili görsel sonucu">
            <a:hlinkClick r:id="rId3"/>
            <a:extLst>
              <a:ext uri="{FF2B5EF4-FFF2-40B4-BE49-F238E27FC236}">
                <a16:creationId xmlns:a16="http://schemas.microsoft.com/office/drawing/2014/main" id="{5BFC8894-4D35-BB21-F3E7-5FD2F2490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931864"/>
            <a:ext cx="20891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4" descr="İlgili resim">
            <a:hlinkClick r:id="rId3"/>
            <a:extLst>
              <a:ext uri="{FF2B5EF4-FFF2-40B4-BE49-F238E27FC236}">
                <a16:creationId xmlns:a16="http://schemas.microsoft.com/office/drawing/2014/main" id="{825818D7-CAFD-10DB-F5B0-228928854A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5538" y="947738"/>
            <a:ext cx="1873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Veri Yer Tutucusu">
            <a:extLst>
              <a:ext uri="{FF2B5EF4-FFF2-40B4-BE49-F238E27FC236}">
                <a16:creationId xmlns:a16="http://schemas.microsoft.com/office/drawing/2014/main" id="{7CB49DA3-6671-9654-439C-8128A4187C1B}"/>
              </a:ext>
            </a:extLst>
          </p:cNvPr>
          <p:cNvSpPr>
            <a:spLocks noGrp="1"/>
          </p:cNvSpPr>
          <p:nvPr>
            <p:ph type="dt" sz="quarter" idx="10"/>
          </p:nvPr>
        </p:nvSpPr>
        <p:spPr/>
        <p:txBody>
          <a:bodyPr/>
          <a:lstStyle/>
          <a:p>
            <a:pPr>
              <a:defRPr/>
            </a:pPr>
            <a:fld id="{5410D45D-F159-4DD3-8837-20826F5E0CF7}" type="datetime8">
              <a:rPr lang="tr-TR" smtClean="0"/>
              <a:t>4.09.2025 23:10</a:t>
            </a:fld>
            <a:endParaRPr lang="tr-TR"/>
          </a:p>
        </p:txBody>
      </p:sp>
      <p:sp>
        <p:nvSpPr>
          <p:cNvPr id="49162" name="9 Slayt Numarası Yer Tutucusu">
            <a:extLst>
              <a:ext uri="{FF2B5EF4-FFF2-40B4-BE49-F238E27FC236}">
                <a16:creationId xmlns:a16="http://schemas.microsoft.com/office/drawing/2014/main" id="{74424E94-4A1E-1B9A-8ED5-ED12920E53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06D4CC-86A9-4A71-877C-6900BA4F079E}" type="slidenum">
              <a:rPr lang="tr-TR" altLang="tr-TR" sz="1200">
                <a:solidFill>
                  <a:srgbClr val="898989"/>
                </a:solidFill>
                <a:latin typeface="Verdana" panose="020B0604030504040204" pitchFamily="34" charset="0"/>
              </a:rPr>
              <a:pPr>
                <a:spcBef>
                  <a:spcPct val="0"/>
                </a:spcBef>
                <a:buFontTx/>
                <a:buNone/>
              </a:pPr>
              <a:t>46</a:t>
            </a:fld>
            <a:endParaRPr lang="tr-TR" altLang="tr-TR" sz="1200">
              <a:solidFill>
                <a:srgbClr val="898989"/>
              </a:solidFill>
              <a:latin typeface="Verdana" panose="020B0604030504040204" pitchFamily="34" charset="0"/>
            </a:endParaRPr>
          </a:p>
        </p:txBody>
      </p:sp>
      <p:sp>
        <p:nvSpPr>
          <p:cNvPr id="11" name="10 Altbilgi Yer Tutucusu">
            <a:extLst>
              <a:ext uri="{FF2B5EF4-FFF2-40B4-BE49-F238E27FC236}">
                <a16:creationId xmlns:a16="http://schemas.microsoft.com/office/drawing/2014/main" id="{BED42240-7715-DF93-085E-FCA7C6C8DA67}"/>
              </a:ext>
            </a:extLst>
          </p:cNvPr>
          <p:cNvSpPr>
            <a:spLocks noGrp="1"/>
          </p:cNvSpPr>
          <p:nvPr>
            <p:ph type="ftr" sz="quarter" idx="11"/>
          </p:nvPr>
        </p:nvSpPr>
        <p:spPr/>
        <p:txBody>
          <a:bodyPr/>
          <a:lstStyle/>
          <a:p>
            <a:pPr>
              <a:defRPr/>
            </a:pPr>
            <a:r>
              <a:rPr lang="tr-TR"/>
              <a:t>ARİF DEDE</a:t>
            </a:r>
          </a:p>
        </p:txBody>
      </p:sp>
      <p:sp>
        <p:nvSpPr>
          <p:cNvPr id="49164" name="Metin kutusu 12">
            <a:extLst>
              <a:ext uri="{FF2B5EF4-FFF2-40B4-BE49-F238E27FC236}">
                <a16:creationId xmlns:a16="http://schemas.microsoft.com/office/drawing/2014/main" id="{F0402865-8387-56AD-3959-34BF381CAD9D}"/>
              </a:ext>
            </a:extLst>
          </p:cNvPr>
          <p:cNvSpPr txBox="1">
            <a:spLocks noChangeArrowheads="1"/>
          </p:cNvSpPr>
          <p:nvPr/>
        </p:nvSpPr>
        <p:spPr bwMode="auto">
          <a:xfrm>
            <a:off x="1320800" y="136525"/>
            <a:ext cx="82311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400" b="1" dirty="0">
                <a:solidFill>
                  <a:srgbClr val="FF0000"/>
                </a:solidFill>
                <a:latin typeface="Arial" panose="020B0604020202020204" pitchFamily="34" charset="0"/>
              </a:rPr>
              <a:t>İLETİŞİMDE BEDEN DİLİ </a:t>
            </a:r>
            <a:endParaRPr lang="tr-TR" altLang="tr-TR" sz="4400" dirty="0">
              <a:solidFill>
                <a:srgbClr val="FF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E61FD7D-965A-F93D-B45D-35FD76BF4613}"/>
              </a:ext>
            </a:extLst>
          </p:cNvPr>
          <p:cNvSpPr>
            <a:spLocks noGrp="1"/>
          </p:cNvSpPr>
          <p:nvPr>
            <p:ph type="title"/>
          </p:nvPr>
        </p:nvSpPr>
        <p:spPr>
          <a:xfrm>
            <a:off x="7535864" y="260351"/>
            <a:ext cx="2574925" cy="1431925"/>
          </a:xfrm>
        </p:spPr>
        <p:txBody>
          <a:bodyPr/>
          <a:lstStyle/>
          <a:p>
            <a:br>
              <a:rPr lang="tr-TR" altLang="tr-TR"/>
            </a:br>
            <a:endParaRPr lang="tr-TR" altLang="tr-TR"/>
          </a:p>
        </p:txBody>
      </p:sp>
      <p:sp>
        <p:nvSpPr>
          <p:cNvPr id="50179" name="Rectangle 6">
            <a:extLst>
              <a:ext uri="{FF2B5EF4-FFF2-40B4-BE49-F238E27FC236}">
                <a16:creationId xmlns:a16="http://schemas.microsoft.com/office/drawing/2014/main" id="{C8A88434-A558-A6E9-854D-D0F0805D2DF9}"/>
              </a:ext>
            </a:extLst>
          </p:cNvPr>
          <p:cNvSpPr>
            <a:spLocks noChangeArrowheads="1"/>
          </p:cNvSpPr>
          <p:nvPr/>
        </p:nvSpPr>
        <p:spPr bwMode="auto">
          <a:xfrm>
            <a:off x="2135188" y="2949576"/>
            <a:ext cx="80645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500" dirty="0">
                <a:latin typeface="Verdana" panose="020B0604030504040204" pitchFamily="34" charset="0"/>
              </a:rPr>
              <a:t> </a:t>
            </a:r>
          </a:p>
          <a:p>
            <a:pPr algn="ctr" eaLnBrk="1" hangingPunct="1">
              <a:spcBef>
                <a:spcPct val="0"/>
              </a:spcBef>
              <a:buFont typeface="Arial" panose="020B0604020202020204" pitchFamily="34" charset="0"/>
              <a:buNone/>
            </a:pPr>
            <a:r>
              <a:rPr lang="tr-TR" altLang="tr-TR" b="1" dirty="0">
                <a:solidFill>
                  <a:srgbClr val="FF0000"/>
                </a:solidFill>
                <a:latin typeface="Verdana" panose="020B0604030504040204" pitchFamily="34" charset="0"/>
              </a:rPr>
              <a:t>AVUÇUN YUKARIYA  BAKMASI:</a:t>
            </a:r>
          </a:p>
          <a:p>
            <a:pPr eaLnBrk="1" hangingPunct="1">
              <a:spcBef>
                <a:spcPct val="0"/>
              </a:spcBef>
              <a:buFontTx/>
              <a:buNone/>
            </a:pPr>
            <a:r>
              <a:rPr lang="tr-TR" altLang="tr-TR" dirty="0">
                <a:latin typeface="Verdana" panose="020B0604030504040204" pitchFamily="34" charset="0"/>
              </a:rPr>
              <a:t>Dilenme hareketini andıran şekilde olduğundan dolayı </a:t>
            </a:r>
            <a:r>
              <a:rPr lang="tr-TR" altLang="tr-TR" dirty="0">
                <a:solidFill>
                  <a:srgbClr val="FF0000"/>
                </a:solidFill>
                <a:latin typeface="Verdana" panose="020B0604030504040204" pitchFamily="34" charset="0"/>
              </a:rPr>
              <a:t>tehdit etmeyen bir harekettir. </a:t>
            </a:r>
          </a:p>
          <a:p>
            <a:pPr eaLnBrk="1" hangingPunct="1">
              <a:spcBef>
                <a:spcPct val="0"/>
              </a:spcBef>
              <a:buFontTx/>
              <a:buNone/>
            </a:pPr>
            <a:endParaRPr lang="tr-TR" altLang="tr-TR" sz="1500" dirty="0">
              <a:latin typeface="Verdana" panose="020B0604030504040204" pitchFamily="34" charset="0"/>
            </a:endParaRPr>
          </a:p>
        </p:txBody>
      </p:sp>
      <p:pic>
        <p:nvPicPr>
          <p:cNvPr id="50180" name="Picture 2" descr="AVUÇ YUKARI BAKMASI ile ilgili görsel sonucu">
            <a:hlinkClick r:id="rId2"/>
            <a:extLst>
              <a:ext uri="{FF2B5EF4-FFF2-40B4-BE49-F238E27FC236}">
                <a16:creationId xmlns:a16="http://schemas.microsoft.com/office/drawing/2014/main" id="{E62EAE7D-8F1D-9FF8-FED8-6ABC4495F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1082675"/>
            <a:ext cx="40322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Veri Yer Tutucusu">
            <a:extLst>
              <a:ext uri="{FF2B5EF4-FFF2-40B4-BE49-F238E27FC236}">
                <a16:creationId xmlns:a16="http://schemas.microsoft.com/office/drawing/2014/main" id="{5186DBFA-6A1B-BA99-FF28-AC2132BEEE18}"/>
              </a:ext>
            </a:extLst>
          </p:cNvPr>
          <p:cNvSpPr>
            <a:spLocks noGrp="1"/>
          </p:cNvSpPr>
          <p:nvPr>
            <p:ph type="dt" sz="quarter" idx="10"/>
          </p:nvPr>
        </p:nvSpPr>
        <p:spPr/>
        <p:txBody>
          <a:bodyPr/>
          <a:lstStyle/>
          <a:p>
            <a:pPr>
              <a:defRPr/>
            </a:pPr>
            <a:fld id="{7BFF58B0-CC91-4D84-B9CE-6AC1AFE62994}" type="datetime8">
              <a:rPr lang="tr-TR" smtClean="0"/>
              <a:t>4.09.2025 23:10</a:t>
            </a:fld>
            <a:endParaRPr lang="tr-TR"/>
          </a:p>
        </p:txBody>
      </p:sp>
      <p:sp>
        <p:nvSpPr>
          <p:cNvPr id="50182" name="9 Slayt Numarası Yer Tutucusu">
            <a:extLst>
              <a:ext uri="{FF2B5EF4-FFF2-40B4-BE49-F238E27FC236}">
                <a16:creationId xmlns:a16="http://schemas.microsoft.com/office/drawing/2014/main" id="{A5AAF564-2A2D-6E4C-3400-EFCEE67B2AB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09E590-ADD6-4316-8C57-C0C7E42204B6}" type="slidenum">
              <a:rPr lang="tr-TR" altLang="tr-TR" sz="1200">
                <a:solidFill>
                  <a:srgbClr val="898989"/>
                </a:solidFill>
                <a:latin typeface="Verdana" panose="020B0604030504040204" pitchFamily="34" charset="0"/>
              </a:rPr>
              <a:pPr>
                <a:spcBef>
                  <a:spcPct val="0"/>
                </a:spcBef>
                <a:buFontTx/>
                <a:buNone/>
              </a:pPr>
              <a:t>47</a:t>
            </a:fld>
            <a:endParaRPr lang="tr-TR" altLang="tr-TR" sz="1200">
              <a:solidFill>
                <a:srgbClr val="898989"/>
              </a:solidFill>
              <a:latin typeface="Verdana" panose="020B0604030504040204" pitchFamily="34" charset="0"/>
            </a:endParaRPr>
          </a:p>
        </p:txBody>
      </p:sp>
      <p:sp>
        <p:nvSpPr>
          <p:cNvPr id="11" name="10 Altbilgi Yer Tutucusu">
            <a:extLst>
              <a:ext uri="{FF2B5EF4-FFF2-40B4-BE49-F238E27FC236}">
                <a16:creationId xmlns:a16="http://schemas.microsoft.com/office/drawing/2014/main" id="{6819AD0D-2CEE-DB34-5D93-CDAC1C40E561}"/>
              </a:ext>
            </a:extLst>
          </p:cNvPr>
          <p:cNvSpPr>
            <a:spLocks noGrp="1"/>
          </p:cNvSpPr>
          <p:nvPr>
            <p:ph type="ftr" sz="quarter" idx="11"/>
          </p:nvPr>
        </p:nvSpPr>
        <p:spPr/>
        <p:txBody>
          <a:bodyPr/>
          <a:lstStyle/>
          <a:p>
            <a:pPr>
              <a:defRPr/>
            </a:pPr>
            <a:r>
              <a:rPr lang="tr-TR"/>
              <a:t>ARİF DEDE</a:t>
            </a:r>
          </a:p>
        </p:txBody>
      </p:sp>
      <p:sp>
        <p:nvSpPr>
          <p:cNvPr id="50184" name="Metin kutusu 11">
            <a:extLst>
              <a:ext uri="{FF2B5EF4-FFF2-40B4-BE49-F238E27FC236}">
                <a16:creationId xmlns:a16="http://schemas.microsoft.com/office/drawing/2014/main" id="{74A8C953-6D4A-490F-9D82-C68D49C10701}"/>
              </a:ext>
            </a:extLst>
          </p:cNvPr>
          <p:cNvSpPr txBox="1">
            <a:spLocks noChangeArrowheads="1"/>
          </p:cNvSpPr>
          <p:nvPr/>
        </p:nvSpPr>
        <p:spPr bwMode="auto">
          <a:xfrm>
            <a:off x="2782888" y="260350"/>
            <a:ext cx="648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b="1" dirty="0">
                <a:solidFill>
                  <a:srgbClr val="FF0000"/>
                </a:solidFill>
                <a:latin typeface="Arial" panose="020B0604020202020204" pitchFamily="34" charset="0"/>
              </a:rPr>
              <a:t>İLETİŞİMDE BEDEN DİLİ </a:t>
            </a:r>
            <a:endParaRPr lang="tr-TR" altLang="tr-TR" dirty="0">
              <a:solidFill>
                <a:srgbClr val="FF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F957F80-6458-7434-1B05-E3152D447FA4}"/>
              </a:ext>
            </a:extLst>
          </p:cNvPr>
          <p:cNvSpPr>
            <a:spLocks noGrp="1"/>
          </p:cNvSpPr>
          <p:nvPr>
            <p:ph type="title"/>
          </p:nvPr>
        </p:nvSpPr>
        <p:spPr>
          <a:xfrm>
            <a:off x="7535864" y="260351"/>
            <a:ext cx="2574925" cy="1431925"/>
          </a:xfrm>
        </p:spPr>
        <p:txBody>
          <a:bodyPr/>
          <a:lstStyle/>
          <a:p>
            <a:br>
              <a:rPr lang="tr-TR" altLang="tr-TR"/>
            </a:br>
            <a:endParaRPr lang="tr-TR" altLang="tr-TR"/>
          </a:p>
        </p:txBody>
      </p:sp>
      <p:sp>
        <p:nvSpPr>
          <p:cNvPr id="50179" name="Rectangle 6">
            <a:extLst>
              <a:ext uri="{FF2B5EF4-FFF2-40B4-BE49-F238E27FC236}">
                <a16:creationId xmlns:a16="http://schemas.microsoft.com/office/drawing/2014/main" id="{DF9BF3F0-1C08-6DB6-A64A-46F6F6A65F02}"/>
              </a:ext>
            </a:extLst>
          </p:cNvPr>
          <p:cNvSpPr>
            <a:spLocks noChangeArrowheads="1"/>
          </p:cNvSpPr>
          <p:nvPr/>
        </p:nvSpPr>
        <p:spPr bwMode="auto">
          <a:xfrm>
            <a:off x="2068513" y="2387600"/>
            <a:ext cx="8064500" cy="3646488"/>
          </a:xfrm>
          <a:prstGeom prst="rect">
            <a:avLst/>
          </a:prstGeom>
          <a:noFill/>
          <a:ln>
            <a:noFill/>
          </a:ln>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tr-TR" altLang="tr-TR" sz="1500" dirty="0">
                <a:latin typeface="Verdana" panose="020B0604030504040204" pitchFamily="34" charset="0"/>
              </a:rPr>
              <a:t>  </a:t>
            </a:r>
          </a:p>
          <a:p>
            <a:pPr algn="ctr" eaLnBrk="1" hangingPunct="1">
              <a:spcBef>
                <a:spcPct val="0"/>
              </a:spcBef>
              <a:buFontTx/>
              <a:buNone/>
              <a:defRPr/>
            </a:pPr>
            <a:r>
              <a:rPr lang="tr-TR" altLang="tr-TR" sz="2400" b="1" dirty="0">
                <a:solidFill>
                  <a:srgbClr val="FF0000"/>
                </a:solidFill>
                <a:latin typeface="Verdana" panose="020B0604030504040204" pitchFamily="34" charset="0"/>
              </a:rPr>
              <a:t>AVUÇUN AŞAĞIYA BAKMASI: </a:t>
            </a:r>
          </a:p>
          <a:p>
            <a:pPr marL="342900" indent="-342900">
              <a:spcBef>
                <a:spcPct val="0"/>
              </a:spcBef>
              <a:buFont typeface="Wingdings" panose="05000000000000000000" pitchFamily="2" charset="2"/>
              <a:buChar char="Ø"/>
              <a:defRPr/>
            </a:pPr>
            <a:r>
              <a:rPr lang="tr-TR" altLang="tr-TR" sz="2400" dirty="0">
                <a:latin typeface="Verdana" panose="020B0604030504040204" pitchFamily="34" charset="0"/>
              </a:rPr>
              <a:t>Bu durumda otoriter olursunuz. </a:t>
            </a:r>
          </a:p>
          <a:p>
            <a:pPr marL="342900" indent="-342900">
              <a:spcBef>
                <a:spcPct val="0"/>
              </a:spcBef>
              <a:buFont typeface="Wingdings" panose="05000000000000000000" pitchFamily="2" charset="2"/>
              <a:buChar char="Ø"/>
              <a:defRPr/>
            </a:pPr>
            <a:r>
              <a:rPr lang="tr-TR" altLang="tr-TR" sz="2400" dirty="0">
                <a:latin typeface="Verdana" panose="020B0604030504040204" pitchFamily="34" charset="0"/>
              </a:rPr>
              <a:t>İstekte bulunduğunuz kişi </a:t>
            </a:r>
            <a:r>
              <a:rPr lang="tr-TR" altLang="tr-TR" sz="2400" dirty="0">
                <a:solidFill>
                  <a:srgbClr val="FF0000"/>
                </a:solidFill>
                <a:latin typeface="Verdana" panose="020B0604030504040204" pitchFamily="34" charset="0"/>
              </a:rPr>
              <a:t>sizin bir emir verdiğiniz</a:t>
            </a:r>
            <a:r>
              <a:rPr lang="tr-TR" altLang="tr-TR" sz="2400" dirty="0">
                <a:latin typeface="Verdana" panose="020B0604030504040204" pitchFamily="34" charset="0"/>
              </a:rPr>
              <a:t> hissine kapılır ve onunla ilişkinize bağlı olarak size tepki duyabilir.</a:t>
            </a:r>
          </a:p>
          <a:p>
            <a:pPr marL="342900" indent="-342900">
              <a:spcBef>
                <a:spcPct val="0"/>
              </a:spcBef>
              <a:buFont typeface="Wingdings" panose="05000000000000000000" pitchFamily="2" charset="2"/>
              <a:buChar char="Ø"/>
              <a:defRPr/>
            </a:pPr>
            <a:r>
              <a:rPr lang="tr-TR" altLang="tr-TR" sz="2400" dirty="0">
                <a:latin typeface="Verdana" panose="020B0604030504040204" pitchFamily="34" charset="0"/>
              </a:rPr>
              <a:t>İstekte bulunduğunuz kişi sizinle </a:t>
            </a:r>
            <a:r>
              <a:rPr lang="tr-TR" altLang="tr-TR" sz="2400" dirty="0">
                <a:solidFill>
                  <a:srgbClr val="FF0000"/>
                </a:solidFill>
                <a:latin typeface="Verdana" panose="020B0604030504040204" pitchFamily="34" charset="0"/>
              </a:rPr>
              <a:t>eşit statüde ise bu isteğinizi reddedebilir. </a:t>
            </a:r>
          </a:p>
          <a:p>
            <a:pPr marL="342900" indent="-342900">
              <a:spcBef>
                <a:spcPct val="0"/>
              </a:spcBef>
              <a:buFont typeface="Wingdings" panose="05000000000000000000" pitchFamily="2" charset="2"/>
              <a:buChar char="Ø"/>
              <a:defRPr/>
            </a:pPr>
            <a:r>
              <a:rPr lang="tr-TR" altLang="tr-TR" sz="2400" dirty="0">
                <a:latin typeface="Verdana" panose="020B0604030504040204" pitchFamily="34" charset="0"/>
              </a:rPr>
              <a:t>Eğer bu kişi </a:t>
            </a:r>
            <a:r>
              <a:rPr lang="tr-TR" altLang="tr-TR" sz="2400" dirty="0">
                <a:solidFill>
                  <a:srgbClr val="FF0000"/>
                </a:solidFill>
                <a:latin typeface="Verdana" panose="020B0604030504040204" pitchFamily="34" charset="0"/>
              </a:rPr>
              <a:t>astınız ise otoritenizin ne kadar güçlü olduğunu gösterebilir. </a:t>
            </a:r>
          </a:p>
        </p:txBody>
      </p:sp>
      <p:pic>
        <p:nvPicPr>
          <p:cNvPr id="51204" name="Picture 4" descr="İlgili resim">
            <a:hlinkClick r:id="rId2"/>
            <a:extLst>
              <a:ext uri="{FF2B5EF4-FFF2-40B4-BE49-F238E27FC236}">
                <a16:creationId xmlns:a16="http://schemas.microsoft.com/office/drawing/2014/main" id="{764DBF48-D61A-9201-F510-E946B22B9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981076"/>
            <a:ext cx="34559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Veri Yer Tutucusu">
            <a:extLst>
              <a:ext uri="{FF2B5EF4-FFF2-40B4-BE49-F238E27FC236}">
                <a16:creationId xmlns:a16="http://schemas.microsoft.com/office/drawing/2014/main" id="{793C415B-C300-AB26-C9A2-9F4279F5B3C8}"/>
              </a:ext>
            </a:extLst>
          </p:cNvPr>
          <p:cNvSpPr>
            <a:spLocks noGrp="1"/>
          </p:cNvSpPr>
          <p:nvPr>
            <p:ph type="dt" sz="quarter" idx="10"/>
          </p:nvPr>
        </p:nvSpPr>
        <p:spPr/>
        <p:txBody>
          <a:bodyPr/>
          <a:lstStyle/>
          <a:p>
            <a:pPr>
              <a:defRPr/>
            </a:pPr>
            <a:fld id="{4DE16334-68D8-4901-8188-5A6DF3385955}" type="datetime8">
              <a:rPr lang="tr-TR" smtClean="0"/>
              <a:t>4.09.2025 23:10</a:t>
            </a:fld>
            <a:endParaRPr lang="tr-TR"/>
          </a:p>
        </p:txBody>
      </p:sp>
      <p:sp>
        <p:nvSpPr>
          <p:cNvPr id="51206" name="9 Slayt Numarası Yer Tutucusu">
            <a:extLst>
              <a:ext uri="{FF2B5EF4-FFF2-40B4-BE49-F238E27FC236}">
                <a16:creationId xmlns:a16="http://schemas.microsoft.com/office/drawing/2014/main" id="{3FEDF588-F741-DDA5-ECD9-A8992A2137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3E195BE-1E25-468F-A615-A8FAE0149BF4}" type="slidenum">
              <a:rPr lang="tr-TR" altLang="tr-TR" sz="1200">
                <a:solidFill>
                  <a:srgbClr val="898989"/>
                </a:solidFill>
                <a:latin typeface="Verdana" panose="020B0604030504040204" pitchFamily="34" charset="0"/>
              </a:rPr>
              <a:pPr>
                <a:spcBef>
                  <a:spcPct val="0"/>
                </a:spcBef>
                <a:buFontTx/>
                <a:buNone/>
              </a:pPr>
              <a:t>48</a:t>
            </a:fld>
            <a:endParaRPr lang="tr-TR" altLang="tr-TR" sz="1200">
              <a:solidFill>
                <a:srgbClr val="898989"/>
              </a:solidFill>
              <a:latin typeface="Verdana" panose="020B0604030504040204" pitchFamily="34" charset="0"/>
            </a:endParaRPr>
          </a:p>
        </p:txBody>
      </p:sp>
      <p:sp>
        <p:nvSpPr>
          <p:cNvPr id="11" name="10 Altbilgi Yer Tutucusu">
            <a:extLst>
              <a:ext uri="{FF2B5EF4-FFF2-40B4-BE49-F238E27FC236}">
                <a16:creationId xmlns:a16="http://schemas.microsoft.com/office/drawing/2014/main" id="{451B7CD1-B3D9-1BA8-3DC9-52ED88E2AB58}"/>
              </a:ext>
            </a:extLst>
          </p:cNvPr>
          <p:cNvSpPr>
            <a:spLocks noGrp="1"/>
          </p:cNvSpPr>
          <p:nvPr>
            <p:ph type="ftr" sz="quarter" idx="11"/>
          </p:nvPr>
        </p:nvSpPr>
        <p:spPr/>
        <p:txBody>
          <a:bodyPr/>
          <a:lstStyle/>
          <a:p>
            <a:pPr>
              <a:defRPr/>
            </a:pPr>
            <a:r>
              <a:rPr lang="tr-TR"/>
              <a:t>ARİF DEDE</a:t>
            </a:r>
          </a:p>
        </p:txBody>
      </p:sp>
      <p:sp>
        <p:nvSpPr>
          <p:cNvPr id="51208" name="Metin kutusu 11">
            <a:extLst>
              <a:ext uri="{FF2B5EF4-FFF2-40B4-BE49-F238E27FC236}">
                <a16:creationId xmlns:a16="http://schemas.microsoft.com/office/drawing/2014/main" id="{E55B622A-125A-D3EE-3E0A-FDCF0D599A5D}"/>
              </a:ext>
            </a:extLst>
          </p:cNvPr>
          <p:cNvSpPr txBox="1">
            <a:spLocks noChangeArrowheads="1"/>
          </p:cNvSpPr>
          <p:nvPr/>
        </p:nvSpPr>
        <p:spPr bwMode="auto">
          <a:xfrm>
            <a:off x="3048000" y="131764"/>
            <a:ext cx="5867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b="1" dirty="0">
                <a:solidFill>
                  <a:srgbClr val="FF0000"/>
                </a:solidFill>
                <a:latin typeface="Arial" panose="020B0604020202020204" pitchFamily="34" charset="0"/>
              </a:rPr>
              <a:t>İLETİŞİMDE BEDEN DİLİ </a:t>
            </a:r>
            <a:endParaRPr lang="tr-TR" altLang="tr-TR" dirty="0">
              <a:solidFill>
                <a:srgbClr val="FF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E37E876-63B5-BA04-1918-8580D986349D}"/>
              </a:ext>
            </a:extLst>
          </p:cNvPr>
          <p:cNvSpPr>
            <a:spLocks noGrp="1"/>
          </p:cNvSpPr>
          <p:nvPr>
            <p:ph type="title"/>
          </p:nvPr>
        </p:nvSpPr>
        <p:spPr>
          <a:xfrm>
            <a:off x="7535864" y="260351"/>
            <a:ext cx="2574925" cy="1431925"/>
          </a:xfrm>
        </p:spPr>
        <p:txBody>
          <a:bodyPr/>
          <a:lstStyle/>
          <a:p>
            <a:br>
              <a:rPr lang="tr-TR" altLang="tr-TR"/>
            </a:br>
            <a:endParaRPr lang="tr-TR" altLang="tr-TR"/>
          </a:p>
        </p:txBody>
      </p:sp>
      <p:sp>
        <p:nvSpPr>
          <p:cNvPr id="52227" name="Rectangle 3">
            <a:extLst>
              <a:ext uri="{FF2B5EF4-FFF2-40B4-BE49-F238E27FC236}">
                <a16:creationId xmlns:a16="http://schemas.microsoft.com/office/drawing/2014/main" id="{049731F2-3D4F-5C8E-CA94-657ED284479F}"/>
              </a:ext>
            </a:extLst>
          </p:cNvPr>
          <p:cNvSpPr>
            <a:spLocks noGrp="1"/>
          </p:cNvSpPr>
          <p:nvPr>
            <p:ph type="body" idx="1"/>
          </p:nvPr>
        </p:nvSpPr>
        <p:spPr>
          <a:xfrm>
            <a:off x="2638425" y="2006600"/>
            <a:ext cx="7543800" cy="4114800"/>
          </a:xfrm>
        </p:spPr>
        <p:txBody>
          <a:bodyPr/>
          <a:lstStyle/>
          <a:p>
            <a:endParaRPr lang="tr-TR" altLang="tr-TR"/>
          </a:p>
          <a:p>
            <a:endParaRPr lang="tr-TR" altLang="tr-TR"/>
          </a:p>
        </p:txBody>
      </p:sp>
      <p:pic>
        <p:nvPicPr>
          <p:cNvPr id="52228" name="ncode_imageresizer_container_37" descr="beden3">
            <a:extLst>
              <a:ext uri="{FF2B5EF4-FFF2-40B4-BE49-F238E27FC236}">
                <a16:creationId xmlns:a16="http://schemas.microsoft.com/office/drawing/2014/main" id="{97873552-E5B2-E479-37F2-BC6DA896A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19213"/>
            <a:ext cx="23764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6">
            <a:extLst>
              <a:ext uri="{FF2B5EF4-FFF2-40B4-BE49-F238E27FC236}">
                <a16:creationId xmlns:a16="http://schemas.microsoft.com/office/drawing/2014/main" id="{8C2A56A7-AA33-0B50-0D55-53E4D23B37C9}"/>
              </a:ext>
            </a:extLst>
          </p:cNvPr>
          <p:cNvSpPr>
            <a:spLocks noChangeArrowheads="1"/>
          </p:cNvSpPr>
          <p:nvPr/>
        </p:nvSpPr>
        <p:spPr bwMode="auto">
          <a:xfrm>
            <a:off x="1952625" y="2560639"/>
            <a:ext cx="8464550" cy="3108325"/>
          </a:xfrm>
          <a:prstGeom prst="rect">
            <a:avLst/>
          </a:prstGeom>
          <a:noFill/>
          <a:ln>
            <a:noFill/>
          </a:ln>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r>
              <a:rPr lang="tr-TR" altLang="tr-TR" sz="1500" dirty="0">
                <a:latin typeface="Verdana" panose="020B0604030504040204" pitchFamily="34" charset="0"/>
              </a:rPr>
              <a:t> </a:t>
            </a:r>
            <a:r>
              <a:rPr lang="tr-TR" altLang="tr-TR" sz="2800" b="1" dirty="0">
                <a:solidFill>
                  <a:srgbClr val="FF0000"/>
                </a:solidFill>
                <a:latin typeface="Verdana" panose="020B0604030504040204" pitchFamily="34" charset="0"/>
              </a:rPr>
              <a:t>AVUÇ KAPALI PARMAK İLERDE KONUMU:</a:t>
            </a:r>
          </a:p>
          <a:p>
            <a:pPr marL="457200" indent="-457200">
              <a:spcBef>
                <a:spcPct val="0"/>
              </a:spcBef>
              <a:buFont typeface="Wingdings" panose="05000000000000000000" pitchFamily="2" charset="2"/>
              <a:buChar char="Ø"/>
              <a:defRPr/>
            </a:pPr>
            <a:r>
              <a:rPr lang="tr-TR" altLang="tr-TR" sz="2800" dirty="0">
                <a:latin typeface="Verdana" panose="020B0604030504040204" pitchFamily="34" charset="0"/>
              </a:rPr>
              <a:t>Konuşanın </a:t>
            </a:r>
            <a:r>
              <a:rPr lang="tr-TR" altLang="tr-TR" sz="2800" dirty="0">
                <a:solidFill>
                  <a:srgbClr val="FF0000"/>
                </a:solidFill>
                <a:latin typeface="Verdana" panose="020B0604030504040204" pitchFamily="34" charset="0"/>
              </a:rPr>
              <a:t>dinleyicisini dövdüğü </a:t>
            </a:r>
            <a:r>
              <a:rPr lang="tr-TR" altLang="tr-TR" sz="2800" dirty="0">
                <a:latin typeface="Verdana" panose="020B0604030504040204" pitchFamily="34" charset="0"/>
              </a:rPr>
              <a:t>sembolik bir copa dönüşür. </a:t>
            </a:r>
          </a:p>
          <a:p>
            <a:pPr marL="457200" indent="-457200">
              <a:spcBef>
                <a:spcPct val="0"/>
              </a:spcBef>
              <a:buFont typeface="Wingdings" panose="05000000000000000000" pitchFamily="2" charset="2"/>
              <a:buChar char="Ø"/>
              <a:defRPr/>
            </a:pPr>
            <a:r>
              <a:rPr lang="tr-TR" altLang="tr-TR" sz="2800" dirty="0">
                <a:latin typeface="Verdana" panose="020B0604030504040204" pitchFamily="34" charset="0"/>
              </a:rPr>
              <a:t>İleriye uzatılan parmak özellikle konuşma temposuna göre hareket ettirildiğinde bir konuşmacının konuşurken kullanabileceği </a:t>
            </a:r>
            <a:r>
              <a:rPr lang="tr-TR" altLang="tr-TR" sz="2800" dirty="0">
                <a:solidFill>
                  <a:srgbClr val="FF0000"/>
                </a:solidFill>
                <a:latin typeface="Verdana" panose="020B0604030504040204" pitchFamily="34" charset="0"/>
              </a:rPr>
              <a:t>en rahatsız edici hare</a:t>
            </a:r>
            <a:r>
              <a:rPr lang="tr-TR" altLang="tr-TR" sz="2800" dirty="0">
                <a:latin typeface="Verdana" panose="020B0604030504040204" pitchFamily="34" charset="0"/>
              </a:rPr>
              <a:t>ketlerden biridir. </a:t>
            </a:r>
          </a:p>
        </p:txBody>
      </p:sp>
      <p:sp>
        <p:nvSpPr>
          <p:cNvPr id="9" name="8 Veri Yer Tutucusu">
            <a:extLst>
              <a:ext uri="{FF2B5EF4-FFF2-40B4-BE49-F238E27FC236}">
                <a16:creationId xmlns:a16="http://schemas.microsoft.com/office/drawing/2014/main" id="{22F6DBE0-DFF8-DAAD-9138-FC8E648F4C1C}"/>
              </a:ext>
            </a:extLst>
          </p:cNvPr>
          <p:cNvSpPr>
            <a:spLocks noGrp="1"/>
          </p:cNvSpPr>
          <p:nvPr>
            <p:ph type="dt" sz="quarter" idx="10"/>
          </p:nvPr>
        </p:nvSpPr>
        <p:spPr/>
        <p:txBody>
          <a:bodyPr/>
          <a:lstStyle/>
          <a:p>
            <a:pPr>
              <a:defRPr/>
            </a:pPr>
            <a:fld id="{E160C549-DF69-4549-AD36-D9F36CD9DD19}" type="datetime8">
              <a:rPr lang="tr-TR" smtClean="0"/>
              <a:t>4.09.2025 23:10</a:t>
            </a:fld>
            <a:endParaRPr lang="tr-TR"/>
          </a:p>
        </p:txBody>
      </p:sp>
      <p:sp>
        <p:nvSpPr>
          <p:cNvPr id="52231" name="9 Slayt Numarası Yer Tutucusu">
            <a:extLst>
              <a:ext uri="{FF2B5EF4-FFF2-40B4-BE49-F238E27FC236}">
                <a16:creationId xmlns:a16="http://schemas.microsoft.com/office/drawing/2014/main" id="{626D6A7F-8F39-0058-5E4E-934776A833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6E3C1D-C169-49D7-9563-B434CF833203}" type="slidenum">
              <a:rPr lang="tr-TR" altLang="tr-TR" sz="1200">
                <a:solidFill>
                  <a:srgbClr val="898989"/>
                </a:solidFill>
                <a:latin typeface="Verdana" panose="020B0604030504040204" pitchFamily="34" charset="0"/>
              </a:rPr>
              <a:pPr>
                <a:spcBef>
                  <a:spcPct val="0"/>
                </a:spcBef>
                <a:buFontTx/>
                <a:buNone/>
              </a:pPr>
              <a:t>49</a:t>
            </a:fld>
            <a:endParaRPr lang="tr-TR" altLang="tr-TR" sz="1200">
              <a:solidFill>
                <a:srgbClr val="898989"/>
              </a:solidFill>
              <a:latin typeface="Verdana" panose="020B0604030504040204" pitchFamily="34" charset="0"/>
            </a:endParaRPr>
          </a:p>
        </p:txBody>
      </p:sp>
      <p:sp>
        <p:nvSpPr>
          <p:cNvPr id="11" name="10 Altbilgi Yer Tutucusu">
            <a:extLst>
              <a:ext uri="{FF2B5EF4-FFF2-40B4-BE49-F238E27FC236}">
                <a16:creationId xmlns:a16="http://schemas.microsoft.com/office/drawing/2014/main" id="{E864193F-FA3F-EBCD-E66B-7C8A33C5B6C0}"/>
              </a:ext>
            </a:extLst>
          </p:cNvPr>
          <p:cNvSpPr>
            <a:spLocks noGrp="1"/>
          </p:cNvSpPr>
          <p:nvPr>
            <p:ph type="ftr" sz="quarter" idx="11"/>
          </p:nvPr>
        </p:nvSpPr>
        <p:spPr/>
        <p:txBody>
          <a:bodyPr/>
          <a:lstStyle/>
          <a:p>
            <a:pPr>
              <a:defRPr/>
            </a:pPr>
            <a:r>
              <a:rPr lang="tr-TR"/>
              <a:t>ARİF DEDE</a:t>
            </a:r>
          </a:p>
        </p:txBody>
      </p:sp>
      <p:sp>
        <p:nvSpPr>
          <p:cNvPr id="52233" name="Metin kutusu 11">
            <a:extLst>
              <a:ext uri="{FF2B5EF4-FFF2-40B4-BE49-F238E27FC236}">
                <a16:creationId xmlns:a16="http://schemas.microsoft.com/office/drawing/2014/main" id="{77E6F0C0-02DB-F231-82A5-2B20286FE761}"/>
              </a:ext>
            </a:extLst>
          </p:cNvPr>
          <p:cNvSpPr txBox="1">
            <a:spLocks noChangeArrowheads="1"/>
          </p:cNvSpPr>
          <p:nvPr/>
        </p:nvSpPr>
        <p:spPr bwMode="auto">
          <a:xfrm>
            <a:off x="1952626" y="266700"/>
            <a:ext cx="75279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400" b="1" dirty="0">
                <a:solidFill>
                  <a:srgbClr val="FF0000"/>
                </a:solidFill>
                <a:latin typeface="Arial" panose="020B0604020202020204" pitchFamily="34" charset="0"/>
              </a:rPr>
              <a:t>İLETİŞİMDE BEDEN DİLİ </a:t>
            </a:r>
            <a:endParaRPr lang="tr-TR" altLang="tr-TR" sz="4400" dirty="0">
              <a:solidFill>
                <a:srgbClr val="FF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Veri Yer Tutucusu">
            <a:extLst>
              <a:ext uri="{FF2B5EF4-FFF2-40B4-BE49-F238E27FC236}">
                <a16:creationId xmlns:a16="http://schemas.microsoft.com/office/drawing/2014/main" id="{64DABEA8-813D-8D61-C713-5A16C48E93BD}"/>
              </a:ext>
            </a:extLst>
          </p:cNvPr>
          <p:cNvSpPr>
            <a:spLocks noGrp="1"/>
          </p:cNvSpPr>
          <p:nvPr>
            <p:ph type="dt" sz="quarter" idx="10"/>
          </p:nvPr>
        </p:nvSpPr>
        <p:spPr/>
        <p:txBody>
          <a:bodyPr/>
          <a:lstStyle/>
          <a:p>
            <a:pPr>
              <a:defRPr/>
            </a:pPr>
            <a:fld id="{6A81502C-A07A-4275-BA26-DAA04AFA63C1}" type="datetime8">
              <a:rPr lang="tr-TR" smtClean="0"/>
              <a:t>4.09.2025 23:10</a:t>
            </a:fld>
            <a:endParaRPr lang="da-DK"/>
          </a:p>
        </p:txBody>
      </p:sp>
      <p:sp>
        <p:nvSpPr>
          <p:cNvPr id="13315" name="5 Slayt Numarası Yer Tutucusu">
            <a:extLst>
              <a:ext uri="{FF2B5EF4-FFF2-40B4-BE49-F238E27FC236}">
                <a16:creationId xmlns:a16="http://schemas.microsoft.com/office/drawing/2014/main" id="{7077936E-16C5-34C7-259D-8D55E6F739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526F36-D6B6-4F39-9B90-E292D1629468}" type="slidenum">
              <a:rPr lang="da-DK" altLang="tr-TR" sz="1200">
                <a:solidFill>
                  <a:srgbClr val="898989"/>
                </a:solidFill>
                <a:latin typeface="Arial" panose="020B0604020202020204" pitchFamily="34" charset="0"/>
              </a:rPr>
              <a:pPr>
                <a:spcBef>
                  <a:spcPct val="0"/>
                </a:spcBef>
                <a:buFontTx/>
                <a:buNone/>
              </a:pPr>
              <a:t>5</a:t>
            </a:fld>
            <a:endParaRPr lang="da-DK" altLang="tr-TR" sz="1200">
              <a:solidFill>
                <a:srgbClr val="898989"/>
              </a:solidFill>
              <a:latin typeface="Arial" panose="020B0604020202020204" pitchFamily="34" charset="0"/>
            </a:endParaRPr>
          </a:p>
        </p:txBody>
      </p:sp>
      <p:sp>
        <p:nvSpPr>
          <p:cNvPr id="13316" name="Text Box 5">
            <a:extLst>
              <a:ext uri="{FF2B5EF4-FFF2-40B4-BE49-F238E27FC236}">
                <a16:creationId xmlns:a16="http://schemas.microsoft.com/office/drawing/2014/main" id="{E9FC3603-7873-CF31-F2A3-34DFD2D6783A}"/>
              </a:ext>
            </a:extLst>
          </p:cNvPr>
          <p:cNvSpPr txBox="1">
            <a:spLocks noChangeArrowheads="1"/>
          </p:cNvSpPr>
          <p:nvPr/>
        </p:nvSpPr>
        <p:spPr bwMode="auto">
          <a:xfrm>
            <a:off x="2566988" y="3333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600">
              <a:latin typeface="Arial" panose="020B0604020202020204" pitchFamily="34" charset="0"/>
            </a:endParaRPr>
          </a:p>
        </p:txBody>
      </p:sp>
      <p:sp>
        <p:nvSpPr>
          <p:cNvPr id="13317" name="Text Box 6">
            <a:extLst>
              <a:ext uri="{FF2B5EF4-FFF2-40B4-BE49-F238E27FC236}">
                <a16:creationId xmlns:a16="http://schemas.microsoft.com/office/drawing/2014/main" id="{68BF7D05-0CA9-7341-6AE0-C51C426D1650}"/>
              </a:ext>
            </a:extLst>
          </p:cNvPr>
          <p:cNvSpPr txBox="1">
            <a:spLocks noChangeArrowheads="1"/>
          </p:cNvSpPr>
          <p:nvPr/>
        </p:nvSpPr>
        <p:spPr bwMode="auto">
          <a:xfrm>
            <a:off x="5870575" y="908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b="1">
              <a:latin typeface="Arial" panose="020B0604020202020204" pitchFamily="34" charset="0"/>
            </a:endParaRPr>
          </a:p>
        </p:txBody>
      </p:sp>
      <p:sp>
        <p:nvSpPr>
          <p:cNvPr id="13318" name="Text Box 8">
            <a:extLst>
              <a:ext uri="{FF2B5EF4-FFF2-40B4-BE49-F238E27FC236}">
                <a16:creationId xmlns:a16="http://schemas.microsoft.com/office/drawing/2014/main" id="{40D308FF-AA6D-AE54-2E5E-4E9D317105F9}"/>
              </a:ext>
            </a:extLst>
          </p:cNvPr>
          <p:cNvSpPr txBox="1">
            <a:spLocks noChangeArrowheads="1"/>
          </p:cNvSpPr>
          <p:nvPr/>
        </p:nvSpPr>
        <p:spPr bwMode="auto">
          <a:xfrm>
            <a:off x="4322763" y="881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400" b="1">
              <a:latin typeface="Arial" panose="020B0604020202020204" pitchFamily="34" charset="0"/>
            </a:endParaRPr>
          </a:p>
        </p:txBody>
      </p:sp>
      <p:sp>
        <p:nvSpPr>
          <p:cNvPr id="268297" name="Rectangle 9">
            <a:extLst>
              <a:ext uri="{FF2B5EF4-FFF2-40B4-BE49-F238E27FC236}">
                <a16:creationId xmlns:a16="http://schemas.microsoft.com/office/drawing/2014/main" id="{D10FC86D-EB8C-F0A2-80B6-E3C78D02631C}"/>
              </a:ext>
            </a:extLst>
          </p:cNvPr>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pPr eaLnBrk="1" hangingPunct="1">
              <a:defRPr/>
            </a:pPr>
            <a:endParaRPr lang="tr-TR">
              <a:effectLst>
                <a:outerShdw blurRad="38100" dist="38100" dir="2700000" algn="tl">
                  <a:srgbClr val="000000">
                    <a:alpha val="43137"/>
                  </a:srgbClr>
                </a:outerShdw>
              </a:effectLst>
              <a:latin typeface="Arial" charset="0"/>
              <a:cs typeface="Arial" charset="0"/>
            </a:endParaRPr>
          </a:p>
        </p:txBody>
      </p:sp>
      <p:sp>
        <p:nvSpPr>
          <p:cNvPr id="3086" name="13 Altbilgi Yer Tutucusu">
            <a:extLst>
              <a:ext uri="{FF2B5EF4-FFF2-40B4-BE49-F238E27FC236}">
                <a16:creationId xmlns:a16="http://schemas.microsoft.com/office/drawing/2014/main" id="{6BD5BF3D-6A8F-1C8D-3459-E19E38B787B3}"/>
              </a:ext>
            </a:extLst>
          </p:cNvPr>
          <p:cNvSpPr>
            <a:spLocks noGrp="1"/>
          </p:cNvSpPr>
          <p:nvPr>
            <p:ph type="ftr" sz="quarter" idx="11"/>
          </p:nvPr>
        </p:nvSpPr>
        <p:spPr/>
        <p:txBody>
          <a:bodyPr/>
          <a:lstStyle/>
          <a:p>
            <a:pPr>
              <a:defRPr/>
            </a:pPr>
            <a:r>
              <a:rPr lang="da-DK"/>
              <a:t>ARİF DEDE</a:t>
            </a:r>
          </a:p>
        </p:txBody>
      </p:sp>
      <p:sp>
        <p:nvSpPr>
          <p:cNvPr id="13321" name="Metin kutusu 10">
            <a:extLst>
              <a:ext uri="{FF2B5EF4-FFF2-40B4-BE49-F238E27FC236}">
                <a16:creationId xmlns:a16="http://schemas.microsoft.com/office/drawing/2014/main" id="{B187B0AD-5C28-7845-D9DC-CFA69809DF5D}"/>
              </a:ext>
            </a:extLst>
          </p:cNvPr>
          <p:cNvSpPr txBox="1">
            <a:spLocks noChangeArrowheads="1"/>
          </p:cNvSpPr>
          <p:nvPr/>
        </p:nvSpPr>
        <p:spPr bwMode="auto">
          <a:xfrm>
            <a:off x="2595564" y="73026"/>
            <a:ext cx="792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a:solidFill>
                  <a:schemeClr val="bg1"/>
                </a:solidFill>
                <a:latin typeface="Arial" panose="020B0604020202020204" pitchFamily="34" charset="0"/>
              </a:rPr>
              <a:t> </a:t>
            </a:r>
            <a:endParaRPr lang="tr-TR" altLang="tr-TR" sz="2800">
              <a:latin typeface="Arial" panose="020B0604020202020204" pitchFamily="34" charset="0"/>
            </a:endParaRPr>
          </a:p>
        </p:txBody>
      </p:sp>
      <p:sp>
        <p:nvSpPr>
          <p:cNvPr id="13322" name="Metin kutusu 11">
            <a:extLst>
              <a:ext uri="{FF2B5EF4-FFF2-40B4-BE49-F238E27FC236}">
                <a16:creationId xmlns:a16="http://schemas.microsoft.com/office/drawing/2014/main" id="{DFE9A9F4-B8E2-D617-CA54-A17AFEC18BAD}"/>
              </a:ext>
            </a:extLst>
          </p:cNvPr>
          <p:cNvSpPr txBox="1">
            <a:spLocks noChangeArrowheads="1"/>
          </p:cNvSpPr>
          <p:nvPr/>
        </p:nvSpPr>
        <p:spPr bwMode="auto">
          <a:xfrm>
            <a:off x="1981201" y="1025525"/>
            <a:ext cx="8435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b="1" i="1">
                <a:solidFill>
                  <a:srgbClr val="FF0000"/>
                </a:solidFill>
                <a:latin typeface="Arial Black" panose="020B0A04020102020204" pitchFamily="34" charset="0"/>
              </a:rPr>
              <a:t>İŞİMİZİ İYİ YAPALIM!</a:t>
            </a:r>
          </a:p>
          <a:p>
            <a:pPr algn="ctr">
              <a:spcBef>
                <a:spcPct val="0"/>
              </a:spcBef>
              <a:buFontTx/>
              <a:buNone/>
            </a:pPr>
            <a:endParaRPr lang="tr-TR" altLang="tr-TR" b="1" i="1">
              <a:solidFill>
                <a:srgbClr val="FF0000"/>
              </a:solidFill>
              <a:latin typeface="Arial Black" panose="020B0A04020102020204" pitchFamily="34" charset="0"/>
            </a:endParaRPr>
          </a:p>
          <a:p>
            <a:pPr algn="ctr">
              <a:spcBef>
                <a:spcPct val="0"/>
              </a:spcBef>
              <a:buFontTx/>
              <a:buNone/>
            </a:pPr>
            <a:r>
              <a:rPr lang="tr-TR" altLang="tr-TR" b="1" i="1">
                <a:solidFill>
                  <a:srgbClr val="FF0000"/>
                </a:solidFill>
                <a:latin typeface="Arial Black" panose="020B0A04020102020204" pitchFamily="34" charset="0"/>
              </a:rPr>
              <a:t>BAŞKASI GÖRMESE DE İYİ YAPALIM.</a:t>
            </a:r>
          </a:p>
          <a:p>
            <a:pPr algn="ctr">
              <a:spcBef>
                <a:spcPct val="0"/>
              </a:spcBef>
              <a:buFontTx/>
              <a:buNone/>
            </a:pPr>
            <a:endParaRPr lang="tr-TR" altLang="tr-TR" b="1" i="1">
              <a:solidFill>
                <a:srgbClr val="FF0000"/>
              </a:solidFill>
              <a:latin typeface="Arial Black" panose="020B0A04020102020204" pitchFamily="34" charset="0"/>
            </a:endParaRPr>
          </a:p>
          <a:p>
            <a:pPr algn="ctr">
              <a:spcBef>
                <a:spcPct val="0"/>
              </a:spcBef>
              <a:buFontTx/>
              <a:buNone/>
            </a:pPr>
            <a:r>
              <a:rPr lang="tr-TR" altLang="tr-TR" b="1" i="1">
                <a:solidFill>
                  <a:srgbClr val="FF0000"/>
                </a:solidFill>
                <a:latin typeface="Arial Black" panose="020B0A04020102020204" pitchFamily="34" charset="0"/>
              </a:rPr>
              <a:t>İŞİMİZİ İYİ YAPMAMIZ,</a:t>
            </a:r>
          </a:p>
          <a:p>
            <a:pPr algn="ctr">
              <a:spcBef>
                <a:spcPct val="0"/>
              </a:spcBef>
              <a:buFontTx/>
              <a:buNone/>
            </a:pPr>
            <a:endParaRPr lang="tr-TR" altLang="tr-TR" b="1" i="1">
              <a:solidFill>
                <a:srgbClr val="FF0000"/>
              </a:solidFill>
              <a:latin typeface="Arial Black" panose="020B0A04020102020204" pitchFamily="34" charset="0"/>
            </a:endParaRPr>
          </a:p>
          <a:p>
            <a:pPr algn="ctr">
              <a:spcBef>
                <a:spcPct val="0"/>
              </a:spcBef>
              <a:buFontTx/>
              <a:buNone/>
            </a:pPr>
            <a:r>
              <a:rPr lang="tr-TR" altLang="tr-TR" b="1" i="1">
                <a:solidFill>
                  <a:srgbClr val="FF0000"/>
                </a:solidFill>
                <a:latin typeface="Arial Black" panose="020B0A04020102020204" pitchFamily="34" charset="0"/>
              </a:rPr>
              <a:t>KAZANCIMIZIN KARŞILIĞI DEĞİL,</a:t>
            </a:r>
          </a:p>
          <a:p>
            <a:pPr algn="ctr">
              <a:spcBef>
                <a:spcPct val="0"/>
              </a:spcBef>
              <a:buFontTx/>
              <a:buNone/>
            </a:pPr>
            <a:endParaRPr lang="tr-TR" altLang="tr-TR" b="1" i="1">
              <a:solidFill>
                <a:srgbClr val="FF0000"/>
              </a:solidFill>
              <a:latin typeface="Arial Black" panose="020B0A04020102020204" pitchFamily="34" charset="0"/>
            </a:endParaRPr>
          </a:p>
          <a:p>
            <a:pPr algn="ctr">
              <a:spcBef>
                <a:spcPct val="0"/>
              </a:spcBef>
              <a:buFontTx/>
              <a:buNone/>
            </a:pPr>
            <a:r>
              <a:rPr lang="tr-TR" altLang="tr-TR" b="1" i="1">
                <a:solidFill>
                  <a:srgbClr val="FF0000"/>
                </a:solidFill>
                <a:latin typeface="Arial Black" panose="020B0A04020102020204" pitchFamily="34" charset="0"/>
              </a:rPr>
              <a:t>KARAKTERİMİZİN YANSIMASIDIR.</a:t>
            </a:r>
          </a:p>
          <a:p>
            <a:pPr>
              <a:spcBef>
                <a:spcPct val="0"/>
              </a:spcBef>
              <a:buFontTx/>
              <a:buNone/>
            </a:pPr>
            <a:endParaRPr lang="tr-TR" altLang="tr-TR" sz="1800">
              <a:solidFill>
                <a:srgbClr val="FF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BED9631-09D2-36AD-BB3A-CFEBFBBC3538}"/>
              </a:ext>
            </a:extLst>
          </p:cNvPr>
          <p:cNvSpPr>
            <a:spLocks noGrp="1"/>
          </p:cNvSpPr>
          <p:nvPr>
            <p:ph type="title"/>
          </p:nvPr>
        </p:nvSpPr>
        <p:spPr>
          <a:xfrm>
            <a:off x="2855913" y="254001"/>
            <a:ext cx="7366000" cy="447675"/>
          </a:xfrm>
        </p:spPr>
        <p:txBody>
          <a:bodyPr>
            <a:normAutofit fontScale="90000"/>
          </a:bodyPr>
          <a:lstStyle/>
          <a:p>
            <a:pPr algn="ctr"/>
            <a:r>
              <a:rPr lang="tr-TR" altLang="tr-TR" b="1" dirty="0">
                <a:solidFill>
                  <a:srgbClr val="FF0000"/>
                </a:solidFill>
              </a:rPr>
              <a:t>İLETİŞİMDE BEDEN DİLİ </a:t>
            </a:r>
            <a:endParaRPr lang="tr-TR" altLang="tr-TR" dirty="0">
              <a:solidFill>
                <a:srgbClr val="FF0000"/>
              </a:solidFill>
            </a:endParaRPr>
          </a:p>
        </p:txBody>
      </p:sp>
      <p:pic>
        <p:nvPicPr>
          <p:cNvPr id="53251" name="ncode_imageresizer_container_38" descr="beden39">
            <a:extLst>
              <a:ext uri="{FF2B5EF4-FFF2-40B4-BE49-F238E27FC236}">
                <a16:creationId xmlns:a16="http://schemas.microsoft.com/office/drawing/2014/main" id="{420D595B-2D01-0557-169E-79CCED84E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009651"/>
            <a:ext cx="2305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ncode_imageresizer_container_39" descr="beden40">
            <a:extLst>
              <a:ext uri="{FF2B5EF4-FFF2-40B4-BE49-F238E27FC236}">
                <a16:creationId xmlns:a16="http://schemas.microsoft.com/office/drawing/2014/main" id="{59DDF346-9921-6F59-DBE4-120359378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931863"/>
            <a:ext cx="23050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6">
            <a:extLst>
              <a:ext uri="{FF2B5EF4-FFF2-40B4-BE49-F238E27FC236}">
                <a16:creationId xmlns:a16="http://schemas.microsoft.com/office/drawing/2014/main" id="{8C8CA68B-A0C6-4D2C-2703-9415518B1806}"/>
              </a:ext>
            </a:extLst>
          </p:cNvPr>
          <p:cNvSpPr>
            <a:spLocks noChangeArrowheads="1"/>
          </p:cNvSpPr>
          <p:nvPr/>
        </p:nvSpPr>
        <p:spPr bwMode="auto">
          <a:xfrm>
            <a:off x="3216276" y="3255964"/>
            <a:ext cx="2112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FF0000"/>
                </a:solidFill>
                <a:latin typeface="Verdana" panose="020B0604030504040204" pitchFamily="34" charset="0"/>
              </a:rPr>
              <a:t>ENSE KAŞIMA	</a:t>
            </a:r>
            <a:r>
              <a:rPr lang="tr-TR" altLang="tr-TR" sz="1800">
                <a:latin typeface="Verdana" panose="020B0604030504040204" pitchFamily="34" charset="0"/>
              </a:rPr>
              <a:t> </a:t>
            </a:r>
          </a:p>
        </p:txBody>
      </p:sp>
      <p:sp>
        <p:nvSpPr>
          <p:cNvPr id="53254" name="Rectangle 7">
            <a:extLst>
              <a:ext uri="{FF2B5EF4-FFF2-40B4-BE49-F238E27FC236}">
                <a16:creationId xmlns:a16="http://schemas.microsoft.com/office/drawing/2014/main" id="{350977F5-12C8-6D97-7963-B9485AA93361}"/>
              </a:ext>
            </a:extLst>
          </p:cNvPr>
          <p:cNvSpPr>
            <a:spLocks noChangeArrowheads="1"/>
          </p:cNvSpPr>
          <p:nvPr/>
        </p:nvSpPr>
        <p:spPr bwMode="auto">
          <a:xfrm>
            <a:off x="6729413" y="3222625"/>
            <a:ext cx="2603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FF0000"/>
                </a:solidFill>
                <a:latin typeface="Verdana" panose="020B0604030504040204" pitchFamily="34" charset="0"/>
              </a:rPr>
              <a:t>YAKA ÇEKİŞTİRME</a:t>
            </a:r>
          </a:p>
        </p:txBody>
      </p:sp>
      <p:sp>
        <p:nvSpPr>
          <p:cNvPr id="53255" name="Rectangle 8">
            <a:extLst>
              <a:ext uri="{FF2B5EF4-FFF2-40B4-BE49-F238E27FC236}">
                <a16:creationId xmlns:a16="http://schemas.microsoft.com/office/drawing/2014/main" id="{B5F4C4FB-3AED-C423-2689-90894EFCDBC3}"/>
              </a:ext>
            </a:extLst>
          </p:cNvPr>
          <p:cNvSpPr>
            <a:spLocks noChangeArrowheads="1"/>
          </p:cNvSpPr>
          <p:nvPr/>
        </p:nvSpPr>
        <p:spPr bwMode="auto">
          <a:xfrm>
            <a:off x="2301875" y="3616326"/>
            <a:ext cx="79200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dirty="0">
                <a:latin typeface="Verdana" panose="020B0604030504040204" pitchFamily="34" charset="0"/>
              </a:rPr>
              <a:t>Bu hareketler bir tür </a:t>
            </a:r>
            <a:r>
              <a:rPr lang="tr-TR" altLang="tr-TR" dirty="0">
                <a:solidFill>
                  <a:srgbClr val="FF0000"/>
                </a:solidFill>
                <a:latin typeface="Verdana" panose="020B0604030504040204" pitchFamily="34" charset="0"/>
              </a:rPr>
              <a:t>şüphe veya emin olmama işareti</a:t>
            </a:r>
            <a:r>
              <a:rPr lang="tr-TR" altLang="tr-TR" dirty="0">
                <a:latin typeface="Verdana" panose="020B0604030504040204" pitchFamily="34" charset="0"/>
              </a:rPr>
              <a:t> olup ´</a:t>
            </a:r>
            <a:r>
              <a:rPr lang="tr-TR" altLang="tr-TR" dirty="0">
                <a:solidFill>
                  <a:srgbClr val="FF0000"/>
                </a:solidFill>
                <a:latin typeface="Verdana" panose="020B0604030504040204" pitchFamily="34" charset="0"/>
              </a:rPr>
              <a:t>Sana hak verdiğimden emin değilim</a:t>
            </a:r>
            <a:r>
              <a:rPr lang="tr-TR" altLang="tr-TR" dirty="0">
                <a:latin typeface="Verdana" panose="020B0604030504040204" pitchFamily="34" charset="0"/>
              </a:rPr>
              <a:t>´ diyen kişiye özgü olan bir harekettir. </a:t>
            </a:r>
          </a:p>
        </p:txBody>
      </p:sp>
      <p:sp>
        <p:nvSpPr>
          <p:cNvPr id="9" name="8 Veri Yer Tutucusu">
            <a:extLst>
              <a:ext uri="{FF2B5EF4-FFF2-40B4-BE49-F238E27FC236}">
                <a16:creationId xmlns:a16="http://schemas.microsoft.com/office/drawing/2014/main" id="{09BDBA34-9B92-4919-F4BF-F06BD7AF9B64}"/>
              </a:ext>
            </a:extLst>
          </p:cNvPr>
          <p:cNvSpPr>
            <a:spLocks noGrp="1"/>
          </p:cNvSpPr>
          <p:nvPr>
            <p:ph type="dt" sz="quarter" idx="10"/>
          </p:nvPr>
        </p:nvSpPr>
        <p:spPr/>
        <p:txBody>
          <a:bodyPr/>
          <a:lstStyle/>
          <a:p>
            <a:pPr>
              <a:defRPr/>
            </a:pPr>
            <a:fld id="{0A61C45B-037F-488D-8038-2AC528FDB0A8}" type="datetime8">
              <a:rPr lang="tr-TR" smtClean="0"/>
              <a:t>4.09.2025 23:10</a:t>
            </a:fld>
            <a:endParaRPr lang="tr-TR"/>
          </a:p>
        </p:txBody>
      </p:sp>
      <p:sp>
        <p:nvSpPr>
          <p:cNvPr id="53257" name="9 Slayt Numarası Yer Tutucusu">
            <a:extLst>
              <a:ext uri="{FF2B5EF4-FFF2-40B4-BE49-F238E27FC236}">
                <a16:creationId xmlns:a16="http://schemas.microsoft.com/office/drawing/2014/main" id="{4203C205-D2CA-5466-326B-21FE8D296C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4EF91C-B4FE-4B0B-B06E-A2C29B957446}" type="slidenum">
              <a:rPr lang="tr-TR" altLang="tr-TR" sz="1200">
                <a:solidFill>
                  <a:srgbClr val="898989"/>
                </a:solidFill>
                <a:latin typeface="Verdana" panose="020B0604030504040204" pitchFamily="34" charset="0"/>
              </a:rPr>
              <a:pPr>
                <a:spcBef>
                  <a:spcPct val="0"/>
                </a:spcBef>
                <a:buFontTx/>
                <a:buNone/>
              </a:pPr>
              <a:t>50</a:t>
            </a:fld>
            <a:endParaRPr lang="tr-TR" altLang="tr-TR" sz="1200">
              <a:solidFill>
                <a:srgbClr val="898989"/>
              </a:solidFill>
              <a:latin typeface="Verdana" panose="020B0604030504040204" pitchFamily="34" charset="0"/>
            </a:endParaRPr>
          </a:p>
        </p:txBody>
      </p:sp>
      <p:sp>
        <p:nvSpPr>
          <p:cNvPr id="11" name="10 Altbilgi Yer Tutucusu">
            <a:extLst>
              <a:ext uri="{FF2B5EF4-FFF2-40B4-BE49-F238E27FC236}">
                <a16:creationId xmlns:a16="http://schemas.microsoft.com/office/drawing/2014/main" id="{1EDF6AF1-CC47-8F45-216F-0F2018EB2BB7}"/>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1BEA91C-6035-AF06-9BA5-0FCBE13D7AFE}"/>
              </a:ext>
            </a:extLst>
          </p:cNvPr>
          <p:cNvSpPr>
            <a:spLocks noGrp="1"/>
          </p:cNvSpPr>
          <p:nvPr>
            <p:ph type="title"/>
          </p:nvPr>
        </p:nvSpPr>
        <p:spPr>
          <a:xfrm>
            <a:off x="1992313" y="136525"/>
            <a:ext cx="8229600" cy="698500"/>
          </a:xfrm>
        </p:spPr>
        <p:txBody>
          <a:bodyPr>
            <a:normAutofit fontScale="90000"/>
          </a:bodyPr>
          <a:lstStyle/>
          <a:p>
            <a:pPr algn="ctr"/>
            <a:r>
              <a:rPr lang="tr-TR" altLang="tr-TR" b="1" dirty="0">
                <a:solidFill>
                  <a:srgbClr val="FF0000"/>
                </a:solidFill>
              </a:rPr>
              <a:t>İLETİŞİMDE BEDEN DİLİ  </a:t>
            </a:r>
          </a:p>
        </p:txBody>
      </p:sp>
      <p:pic>
        <p:nvPicPr>
          <p:cNvPr id="54275" name="ncode_imageresizer_container_22" descr="beden89">
            <a:extLst>
              <a:ext uri="{FF2B5EF4-FFF2-40B4-BE49-F238E27FC236}">
                <a16:creationId xmlns:a16="http://schemas.microsoft.com/office/drawing/2014/main" id="{C3E63086-76AB-004B-95AE-83D0A2346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1023939"/>
            <a:ext cx="3095625"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ncode_imageresizer_container_23" descr="beden90">
            <a:extLst>
              <a:ext uri="{FF2B5EF4-FFF2-40B4-BE49-F238E27FC236}">
                <a16:creationId xmlns:a16="http://schemas.microsoft.com/office/drawing/2014/main" id="{3A65CCF4-85A5-1480-6ACA-D5E2A0B55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5" y="906464"/>
            <a:ext cx="2852738"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6">
            <a:extLst>
              <a:ext uri="{FF2B5EF4-FFF2-40B4-BE49-F238E27FC236}">
                <a16:creationId xmlns:a16="http://schemas.microsoft.com/office/drawing/2014/main" id="{87271980-2998-F8ED-6E50-8A832A1DAB7D}"/>
              </a:ext>
            </a:extLst>
          </p:cNvPr>
          <p:cNvSpPr>
            <a:spLocks noChangeArrowheads="1"/>
          </p:cNvSpPr>
          <p:nvPr/>
        </p:nvSpPr>
        <p:spPr bwMode="auto">
          <a:xfrm>
            <a:off x="4030663" y="2879726"/>
            <a:ext cx="4387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FF0000"/>
                </a:solidFill>
                <a:latin typeface="Verdana" panose="020B0604030504040204" pitchFamily="34" charset="0"/>
              </a:rPr>
              <a:t>BAKIŞLARI DENETLEME </a:t>
            </a:r>
            <a:endParaRPr lang="tr-TR" altLang="tr-TR" sz="2400">
              <a:solidFill>
                <a:srgbClr val="FF0000"/>
              </a:solidFill>
              <a:latin typeface="Verdana" panose="020B0604030504040204" pitchFamily="34" charset="0"/>
            </a:endParaRPr>
          </a:p>
        </p:txBody>
      </p:sp>
      <p:sp>
        <p:nvSpPr>
          <p:cNvPr id="54278" name="Rectangle 7">
            <a:extLst>
              <a:ext uri="{FF2B5EF4-FFF2-40B4-BE49-F238E27FC236}">
                <a16:creationId xmlns:a16="http://schemas.microsoft.com/office/drawing/2014/main" id="{46080081-A267-EC73-529B-64B843723CB5}"/>
              </a:ext>
            </a:extLst>
          </p:cNvPr>
          <p:cNvSpPr>
            <a:spLocks noChangeArrowheads="1"/>
          </p:cNvSpPr>
          <p:nvPr/>
        </p:nvSpPr>
        <p:spPr bwMode="auto">
          <a:xfrm>
            <a:off x="694267" y="3285838"/>
            <a:ext cx="1065953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tr-TR" altLang="tr-TR" sz="2400" dirty="0">
                <a:latin typeface="Verdana" panose="020B0604030504040204" pitchFamily="34" charset="0"/>
              </a:rPr>
              <a:t>Görsel bir sunuş yapıyorsanız bakışlarını nasıl denetleyeceğiniz önemli olabilir.</a:t>
            </a:r>
          </a:p>
          <a:p>
            <a:pPr eaLnBrk="1" hangingPunct="1">
              <a:spcBef>
                <a:spcPct val="0"/>
              </a:spcBef>
              <a:buFont typeface="Wingdings" panose="05000000000000000000" pitchFamily="2" charset="2"/>
              <a:buChar char="Ø"/>
            </a:pPr>
            <a:r>
              <a:rPr lang="tr-TR" altLang="tr-TR" sz="2400" dirty="0">
                <a:latin typeface="Verdana" panose="020B0604030504040204" pitchFamily="34" charset="0"/>
              </a:rPr>
              <a:t> Mesajın görsel sunuşunuzla ilgili olması durumunda </a:t>
            </a:r>
            <a:r>
              <a:rPr lang="tr-TR" altLang="tr-TR" sz="2400" dirty="0">
                <a:solidFill>
                  <a:srgbClr val="FF0000"/>
                </a:solidFill>
                <a:latin typeface="Verdana" panose="020B0604030504040204" pitchFamily="34" charset="0"/>
              </a:rPr>
              <a:t>görsel sunuşa bakıyorsa söylediklerinizin sadece yüzde 25-30´u</a:t>
            </a:r>
            <a:r>
              <a:rPr lang="tr-TR" altLang="tr-TR" sz="2400" dirty="0">
                <a:latin typeface="Verdana" panose="020B0604030504040204" pitchFamily="34" charset="0"/>
              </a:rPr>
              <a:t> ona ulaşacaktır.</a:t>
            </a:r>
          </a:p>
          <a:p>
            <a:pPr eaLnBrk="1" hangingPunct="1">
              <a:spcBef>
                <a:spcPct val="0"/>
              </a:spcBef>
              <a:buFont typeface="Wingdings" panose="05000000000000000000" pitchFamily="2" charset="2"/>
              <a:buChar char="Ø"/>
            </a:pPr>
            <a:r>
              <a:rPr lang="tr-TR" altLang="tr-TR" sz="2400" dirty="0">
                <a:latin typeface="Verdana" panose="020B0604030504040204" pitchFamily="34" charset="0"/>
              </a:rPr>
              <a:t> Bakışları azami şekilde  kontrol edebilmek amacıyla </a:t>
            </a:r>
            <a:r>
              <a:rPr lang="tr-TR" altLang="tr-TR" sz="2400" dirty="0">
                <a:solidFill>
                  <a:srgbClr val="FF0000"/>
                </a:solidFill>
                <a:latin typeface="Verdana" panose="020B0604030504040204" pitchFamily="34" charset="0"/>
              </a:rPr>
              <a:t>görsel sunuşu göstermek için bir kalem veya işaret çubuğu</a:t>
            </a:r>
            <a:r>
              <a:rPr lang="tr-TR" altLang="tr-TR" sz="2400" dirty="0">
                <a:latin typeface="Verdana" panose="020B0604030504040204" pitchFamily="34" charset="0"/>
              </a:rPr>
              <a:t> kullanın ve aynı zamanda gördüklerini sözlü olarak ifade edin. </a:t>
            </a:r>
          </a:p>
        </p:txBody>
      </p:sp>
      <p:sp>
        <p:nvSpPr>
          <p:cNvPr id="8" name="7 Veri Yer Tutucusu">
            <a:extLst>
              <a:ext uri="{FF2B5EF4-FFF2-40B4-BE49-F238E27FC236}">
                <a16:creationId xmlns:a16="http://schemas.microsoft.com/office/drawing/2014/main" id="{7EBD0063-EC0A-CB0C-F831-09AEDA6CBC13}"/>
              </a:ext>
            </a:extLst>
          </p:cNvPr>
          <p:cNvSpPr>
            <a:spLocks noGrp="1"/>
          </p:cNvSpPr>
          <p:nvPr>
            <p:ph type="dt" sz="quarter" idx="10"/>
          </p:nvPr>
        </p:nvSpPr>
        <p:spPr/>
        <p:txBody>
          <a:bodyPr/>
          <a:lstStyle/>
          <a:p>
            <a:pPr>
              <a:defRPr/>
            </a:pPr>
            <a:fld id="{575DF464-38E0-4BF0-8DE8-29235216228E}" type="datetime8">
              <a:rPr lang="tr-TR" smtClean="0"/>
              <a:t>4.09.2025 23:10</a:t>
            </a:fld>
            <a:endParaRPr lang="tr-TR"/>
          </a:p>
        </p:txBody>
      </p:sp>
      <p:sp>
        <p:nvSpPr>
          <p:cNvPr id="54280" name="8 Slayt Numarası Yer Tutucusu">
            <a:extLst>
              <a:ext uri="{FF2B5EF4-FFF2-40B4-BE49-F238E27FC236}">
                <a16:creationId xmlns:a16="http://schemas.microsoft.com/office/drawing/2014/main" id="{04934B4E-0B14-504F-DE0A-B561C008CD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D400FD-88F8-4AD9-A234-1C27B6BE624F}" type="slidenum">
              <a:rPr lang="tr-TR" altLang="tr-TR" sz="1200">
                <a:solidFill>
                  <a:srgbClr val="898989"/>
                </a:solidFill>
                <a:latin typeface="Verdana" panose="020B0604030504040204" pitchFamily="34" charset="0"/>
              </a:rPr>
              <a:pPr>
                <a:spcBef>
                  <a:spcPct val="0"/>
                </a:spcBef>
                <a:buFontTx/>
                <a:buNone/>
              </a:pPr>
              <a:t>51</a:t>
            </a:fld>
            <a:endParaRPr lang="tr-TR" altLang="tr-TR" sz="1200">
              <a:solidFill>
                <a:srgbClr val="898989"/>
              </a:solidFill>
              <a:latin typeface="Verdana" panose="020B0604030504040204" pitchFamily="34" charset="0"/>
            </a:endParaRPr>
          </a:p>
        </p:txBody>
      </p:sp>
      <p:sp>
        <p:nvSpPr>
          <p:cNvPr id="10" name="9 Altbilgi Yer Tutucusu">
            <a:extLst>
              <a:ext uri="{FF2B5EF4-FFF2-40B4-BE49-F238E27FC236}">
                <a16:creationId xmlns:a16="http://schemas.microsoft.com/office/drawing/2014/main" id="{E830CA13-7BAB-32E1-105E-D0CD7CDC6CFA}"/>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234A115-9221-0D91-43FF-3018E03F489A}"/>
              </a:ext>
            </a:extLst>
          </p:cNvPr>
          <p:cNvSpPr>
            <a:spLocks noGrp="1"/>
          </p:cNvSpPr>
          <p:nvPr>
            <p:ph type="title"/>
          </p:nvPr>
        </p:nvSpPr>
        <p:spPr>
          <a:xfrm>
            <a:off x="6096000" y="908050"/>
            <a:ext cx="2952750" cy="509588"/>
          </a:xfrm>
        </p:spPr>
        <p:txBody>
          <a:bodyPr>
            <a:normAutofit fontScale="90000"/>
          </a:bodyPr>
          <a:lstStyle/>
          <a:p>
            <a:br>
              <a:rPr lang="tr-TR" altLang="tr-TR"/>
            </a:br>
            <a:endParaRPr lang="tr-TR" altLang="tr-TR"/>
          </a:p>
        </p:txBody>
      </p:sp>
      <p:pic>
        <p:nvPicPr>
          <p:cNvPr id="55299" name="ncode_imageresizer_container_40" descr="beden36">
            <a:extLst>
              <a:ext uri="{FF2B5EF4-FFF2-40B4-BE49-F238E27FC236}">
                <a16:creationId xmlns:a16="http://schemas.microsoft.com/office/drawing/2014/main" id="{920ADFDD-99D5-847C-E286-21E67C350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14" y="979488"/>
            <a:ext cx="2447925"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5">
            <a:extLst>
              <a:ext uri="{FF2B5EF4-FFF2-40B4-BE49-F238E27FC236}">
                <a16:creationId xmlns:a16="http://schemas.microsoft.com/office/drawing/2014/main" id="{5EEE3FC5-99A4-282D-D99D-3629C7839007}"/>
              </a:ext>
            </a:extLst>
          </p:cNvPr>
          <p:cNvSpPr>
            <a:spLocks noChangeArrowheads="1"/>
          </p:cNvSpPr>
          <p:nvPr/>
        </p:nvSpPr>
        <p:spPr bwMode="auto">
          <a:xfrm>
            <a:off x="3924301" y="3052763"/>
            <a:ext cx="2995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FF0000"/>
                </a:solidFill>
                <a:latin typeface="Verdana" panose="020B0604030504040204" pitchFamily="34" charset="0"/>
              </a:rPr>
              <a:t>BURUNA DOKUNMA</a:t>
            </a:r>
          </a:p>
        </p:txBody>
      </p:sp>
      <p:sp>
        <p:nvSpPr>
          <p:cNvPr id="55301" name="Rectangle 6">
            <a:extLst>
              <a:ext uri="{FF2B5EF4-FFF2-40B4-BE49-F238E27FC236}">
                <a16:creationId xmlns:a16="http://schemas.microsoft.com/office/drawing/2014/main" id="{4D0D9923-7B3B-516F-CD3B-40E16557837F}"/>
              </a:ext>
            </a:extLst>
          </p:cNvPr>
          <p:cNvSpPr>
            <a:spLocks noChangeArrowheads="1"/>
          </p:cNvSpPr>
          <p:nvPr/>
        </p:nvSpPr>
        <p:spPr bwMode="auto">
          <a:xfrm>
            <a:off x="1847850" y="3330576"/>
            <a:ext cx="83629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tr-TR" altLang="tr-TR" sz="2600" dirty="0">
                <a:latin typeface="Verdana" panose="020B0604030504040204" pitchFamily="34" charset="0"/>
              </a:rPr>
              <a:t>Yalan söylemenin </a:t>
            </a:r>
            <a:r>
              <a:rPr lang="tr-TR" altLang="tr-TR" sz="2600" dirty="0">
                <a:solidFill>
                  <a:srgbClr val="FF0000"/>
                </a:solidFill>
                <a:latin typeface="Verdana" panose="020B0604030504040204" pitchFamily="34" charset="0"/>
              </a:rPr>
              <a:t>burundaki hassas sinir uçlarının kaşınmasına yol açtığından </a:t>
            </a:r>
            <a:r>
              <a:rPr lang="tr-TR" altLang="tr-TR" sz="2600" dirty="0">
                <a:latin typeface="Verdana" panose="020B0604030504040204" pitchFamily="34" charset="0"/>
              </a:rPr>
              <a:t>sürtme hareketi bu hissin önüne geçmek için yapılır. </a:t>
            </a:r>
          </a:p>
          <a:p>
            <a:pPr eaLnBrk="1" hangingPunct="1">
              <a:spcBef>
                <a:spcPct val="0"/>
              </a:spcBef>
              <a:buFont typeface="Wingdings" panose="05000000000000000000" pitchFamily="2" charset="2"/>
              <a:buChar char="Ø"/>
            </a:pPr>
            <a:r>
              <a:rPr lang="tr-TR" altLang="tr-TR" sz="2600" dirty="0">
                <a:latin typeface="Verdana" panose="020B0604030504040204" pitchFamily="34" charset="0"/>
              </a:rPr>
              <a:t>Ağzı koruma hareketi gibi hem yalan söyleyen konuşmacı hem de karşıdakinin yalan söylediğini düşünen dinleyici tarafından kullanılabilir.</a:t>
            </a:r>
            <a:endParaRPr lang="tr-TR" altLang="tr-TR" sz="2000" dirty="0">
              <a:latin typeface="Verdana" panose="020B0604030504040204" pitchFamily="34" charset="0"/>
            </a:endParaRPr>
          </a:p>
        </p:txBody>
      </p:sp>
      <p:sp>
        <p:nvSpPr>
          <p:cNvPr id="7" name="6 Veri Yer Tutucusu">
            <a:extLst>
              <a:ext uri="{FF2B5EF4-FFF2-40B4-BE49-F238E27FC236}">
                <a16:creationId xmlns:a16="http://schemas.microsoft.com/office/drawing/2014/main" id="{056FF305-A20B-9EC0-1E49-581E99B7237D}"/>
              </a:ext>
            </a:extLst>
          </p:cNvPr>
          <p:cNvSpPr>
            <a:spLocks noGrp="1"/>
          </p:cNvSpPr>
          <p:nvPr>
            <p:ph type="dt" sz="quarter" idx="10"/>
          </p:nvPr>
        </p:nvSpPr>
        <p:spPr/>
        <p:txBody>
          <a:bodyPr/>
          <a:lstStyle/>
          <a:p>
            <a:pPr>
              <a:defRPr/>
            </a:pPr>
            <a:fld id="{56C1ED4E-902F-4C49-8944-EA7DE45F7C68}" type="datetime8">
              <a:rPr lang="tr-TR" smtClean="0"/>
              <a:t>4.09.2025 23:10</a:t>
            </a:fld>
            <a:endParaRPr lang="tr-TR"/>
          </a:p>
        </p:txBody>
      </p:sp>
      <p:sp>
        <p:nvSpPr>
          <p:cNvPr id="55303" name="7 Slayt Numarası Yer Tutucusu">
            <a:extLst>
              <a:ext uri="{FF2B5EF4-FFF2-40B4-BE49-F238E27FC236}">
                <a16:creationId xmlns:a16="http://schemas.microsoft.com/office/drawing/2014/main" id="{CF50576D-F57E-47C4-C569-4F62275DCF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CF4F85-D9C4-4398-BF6C-A322F906CEBF}" type="slidenum">
              <a:rPr lang="tr-TR" altLang="tr-TR" sz="1200">
                <a:solidFill>
                  <a:srgbClr val="898989"/>
                </a:solidFill>
                <a:latin typeface="Verdana" panose="020B0604030504040204" pitchFamily="34" charset="0"/>
              </a:rPr>
              <a:pPr>
                <a:spcBef>
                  <a:spcPct val="0"/>
                </a:spcBef>
                <a:buFontTx/>
                <a:buNone/>
              </a:pPr>
              <a:t>52</a:t>
            </a:fld>
            <a:endParaRPr lang="tr-TR" altLang="tr-TR" sz="1200">
              <a:solidFill>
                <a:srgbClr val="898989"/>
              </a:solidFill>
              <a:latin typeface="Verdana" panose="020B0604030504040204" pitchFamily="34" charset="0"/>
            </a:endParaRPr>
          </a:p>
        </p:txBody>
      </p:sp>
      <p:sp>
        <p:nvSpPr>
          <p:cNvPr id="9" name="8 Altbilgi Yer Tutucusu">
            <a:extLst>
              <a:ext uri="{FF2B5EF4-FFF2-40B4-BE49-F238E27FC236}">
                <a16:creationId xmlns:a16="http://schemas.microsoft.com/office/drawing/2014/main" id="{6AA07A9C-4458-44D7-88A6-EB039C387291}"/>
              </a:ext>
            </a:extLst>
          </p:cNvPr>
          <p:cNvSpPr>
            <a:spLocks noGrp="1"/>
          </p:cNvSpPr>
          <p:nvPr>
            <p:ph type="ftr" sz="quarter" idx="11"/>
          </p:nvPr>
        </p:nvSpPr>
        <p:spPr/>
        <p:txBody>
          <a:bodyPr/>
          <a:lstStyle/>
          <a:p>
            <a:pPr>
              <a:defRPr/>
            </a:pPr>
            <a:r>
              <a:rPr lang="tr-TR" dirty="0"/>
              <a:t>ARİF DEDE</a:t>
            </a:r>
          </a:p>
        </p:txBody>
      </p:sp>
      <p:sp>
        <p:nvSpPr>
          <p:cNvPr id="55305" name="Metin kutusu 11">
            <a:extLst>
              <a:ext uri="{FF2B5EF4-FFF2-40B4-BE49-F238E27FC236}">
                <a16:creationId xmlns:a16="http://schemas.microsoft.com/office/drawing/2014/main" id="{3A6507FB-3D7F-6352-7620-21AD89AA02C9}"/>
              </a:ext>
            </a:extLst>
          </p:cNvPr>
          <p:cNvSpPr txBox="1">
            <a:spLocks noChangeArrowheads="1"/>
          </p:cNvSpPr>
          <p:nvPr/>
        </p:nvSpPr>
        <p:spPr bwMode="auto">
          <a:xfrm>
            <a:off x="2855913" y="285750"/>
            <a:ext cx="6769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b="1">
                <a:solidFill>
                  <a:schemeClr val="bg1"/>
                </a:solidFill>
                <a:latin typeface="Arial" panose="020B0604020202020204" pitchFamily="34" charset="0"/>
              </a:rPr>
              <a:t>İLETİŞİMDE BEDEN DİLİ </a:t>
            </a:r>
            <a:endParaRPr lang="tr-TR" altLang="tr-TR">
              <a:solidFill>
                <a:schemeClr val="bg1"/>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31D92B4-12DE-5185-3A28-55ECC7967A6D}"/>
              </a:ext>
            </a:extLst>
          </p:cNvPr>
          <p:cNvSpPr>
            <a:spLocks noGrp="1"/>
          </p:cNvSpPr>
          <p:nvPr>
            <p:ph type="title"/>
          </p:nvPr>
        </p:nvSpPr>
        <p:spPr>
          <a:xfrm>
            <a:off x="1992313" y="136526"/>
            <a:ext cx="8229600" cy="550863"/>
          </a:xfrm>
        </p:spPr>
        <p:txBody>
          <a:bodyPr>
            <a:normAutofit fontScale="90000"/>
          </a:bodyPr>
          <a:lstStyle/>
          <a:p>
            <a:pPr algn="ctr"/>
            <a:r>
              <a:rPr lang="tr-TR" altLang="tr-TR" b="1" dirty="0">
                <a:solidFill>
                  <a:srgbClr val="FF0000"/>
                </a:solidFill>
              </a:rPr>
              <a:t>İLETİŞİMDE BEDEN DİLİ  </a:t>
            </a:r>
          </a:p>
        </p:txBody>
      </p:sp>
      <p:pic>
        <p:nvPicPr>
          <p:cNvPr id="56323" name="ncode_imageresizer_container_32" descr="beden35">
            <a:extLst>
              <a:ext uri="{FF2B5EF4-FFF2-40B4-BE49-F238E27FC236}">
                <a16:creationId xmlns:a16="http://schemas.microsoft.com/office/drawing/2014/main" id="{04CD6A54-9BE0-128A-7D0B-EBC743895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139" y="1773239"/>
            <a:ext cx="2632075"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6">
            <a:extLst>
              <a:ext uri="{FF2B5EF4-FFF2-40B4-BE49-F238E27FC236}">
                <a16:creationId xmlns:a16="http://schemas.microsoft.com/office/drawing/2014/main" id="{94DABFBA-14BE-F30B-D3A6-EBB1447C4CCC}"/>
              </a:ext>
            </a:extLst>
          </p:cNvPr>
          <p:cNvSpPr>
            <a:spLocks noChangeArrowheads="1"/>
          </p:cNvSpPr>
          <p:nvPr/>
        </p:nvSpPr>
        <p:spPr bwMode="auto">
          <a:xfrm>
            <a:off x="2311400" y="958850"/>
            <a:ext cx="539273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b="1">
                <a:solidFill>
                  <a:srgbClr val="FF0000"/>
                </a:solidFill>
                <a:latin typeface="Verdana" panose="020B0604030504040204" pitchFamily="34" charset="0"/>
              </a:rPr>
              <a:t>AĞIZ KORUYUCU</a:t>
            </a:r>
          </a:p>
          <a:p>
            <a:pPr eaLnBrk="1" hangingPunct="1">
              <a:spcBef>
                <a:spcPct val="0"/>
              </a:spcBef>
              <a:buFont typeface="Wingdings" panose="05000000000000000000" pitchFamily="2" charset="2"/>
              <a:buChar char="Ø"/>
            </a:pPr>
            <a:r>
              <a:rPr lang="tr-TR" altLang="tr-TR" sz="2800">
                <a:latin typeface="Verdana" panose="020B0604030504040204" pitchFamily="34" charset="0"/>
              </a:rPr>
              <a:t>Konuşan kişi bu hareketi kullanıyorsa bu </a:t>
            </a:r>
            <a:r>
              <a:rPr lang="tr-TR" altLang="tr-TR" sz="2800">
                <a:solidFill>
                  <a:srgbClr val="FF0000"/>
                </a:solidFill>
                <a:latin typeface="Verdana" panose="020B0604030504040204" pitchFamily="34" charset="0"/>
              </a:rPr>
              <a:t>yalan söylediği</a:t>
            </a:r>
            <a:r>
              <a:rPr lang="tr-TR" altLang="tr-TR" sz="2800">
                <a:latin typeface="Verdana" panose="020B0604030504040204" pitchFamily="34" charset="0"/>
              </a:rPr>
              <a:t> anlamına gelmektedir.</a:t>
            </a:r>
          </a:p>
          <a:p>
            <a:pPr eaLnBrk="1" hangingPunct="1">
              <a:spcBef>
                <a:spcPct val="0"/>
              </a:spcBef>
              <a:buFontTx/>
              <a:buNone/>
            </a:pPr>
            <a:endParaRPr lang="tr-TR" altLang="tr-TR" sz="2800">
              <a:latin typeface="Verdana" panose="020B0604030504040204" pitchFamily="34" charset="0"/>
            </a:endParaRPr>
          </a:p>
          <a:p>
            <a:pPr eaLnBrk="1" hangingPunct="1">
              <a:spcBef>
                <a:spcPct val="0"/>
              </a:spcBef>
              <a:buFont typeface="Wingdings" panose="05000000000000000000" pitchFamily="2" charset="2"/>
              <a:buChar char="Ø"/>
            </a:pPr>
            <a:r>
              <a:rPr lang="tr-TR" altLang="tr-TR" sz="2800">
                <a:latin typeface="Verdana" panose="020B0604030504040204" pitchFamily="34" charset="0"/>
              </a:rPr>
              <a:t> Ancak bu hareketi </a:t>
            </a:r>
            <a:r>
              <a:rPr lang="tr-TR" altLang="tr-TR" sz="2800">
                <a:solidFill>
                  <a:srgbClr val="FF0000"/>
                </a:solidFill>
                <a:latin typeface="Verdana" panose="020B0604030504040204" pitchFamily="34" charset="0"/>
              </a:rPr>
              <a:t>siz konuşuyorken yapıyorsa bu da sizin yalan söylediğinizi düşündüğü</a:t>
            </a:r>
            <a:r>
              <a:rPr lang="tr-TR" altLang="tr-TR" sz="2800">
                <a:latin typeface="Verdana" panose="020B0604030504040204" pitchFamily="34" charset="0"/>
              </a:rPr>
              <a:t> anlamına gelir! </a:t>
            </a:r>
          </a:p>
        </p:txBody>
      </p:sp>
      <p:sp>
        <p:nvSpPr>
          <p:cNvPr id="7" name="6 Veri Yer Tutucusu">
            <a:extLst>
              <a:ext uri="{FF2B5EF4-FFF2-40B4-BE49-F238E27FC236}">
                <a16:creationId xmlns:a16="http://schemas.microsoft.com/office/drawing/2014/main" id="{F45CD051-FD01-0445-70D4-19877E469BDF}"/>
              </a:ext>
            </a:extLst>
          </p:cNvPr>
          <p:cNvSpPr>
            <a:spLocks noGrp="1"/>
          </p:cNvSpPr>
          <p:nvPr>
            <p:ph type="dt" sz="quarter" idx="10"/>
          </p:nvPr>
        </p:nvSpPr>
        <p:spPr/>
        <p:txBody>
          <a:bodyPr/>
          <a:lstStyle/>
          <a:p>
            <a:pPr>
              <a:defRPr/>
            </a:pPr>
            <a:fld id="{7EE2C5C3-FB9B-43F1-B909-CD40237E7418}" type="datetime8">
              <a:rPr lang="tr-TR" smtClean="0"/>
              <a:t>4.09.2025 23:10</a:t>
            </a:fld>
            <a:endParaRPr lang="tr-TR"/>
          </a:p>
        </p:txBody>
      </p:sp>
      <p:sp>
        <p:nvSpPr>
          <p:cNvPr id="56326" name="7 Slayt Numarası Yer Tutucusu">
            <a:extLst>
              <a:ext uri="{FF2B5EF4-FFF2-40B4-BE49-F238E27FC236}">
                <a16:creationId xmlns:a16="http://schemas.microsoft.com/office/drawing/2014/main" id="{AEB696A7-613F-135A-657A-D81B53FA50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43D9C3-A14C-4675-AEDF-75DA072BB922}" type="slidenum">
              <a:rPr lang="tr-TR" altLang="tr-TR" sz="1200">
                <a:solidFill>
                  <a:srgbClr val="898989"/>
                </a:solidFill>
                <a:latin typeface="Verdana" panose="020B0604030504040204" pitchFamily="34" charset="0"/>
              </a:rPr>
              <a:pPr>
                <a:spcBef>
                  <a:spcPct val="0"/>
                </a:spcBef>
                <a:buFontTx/>
                <a:buNone/>
              </a:pPr>
              <a:t>53</a:t>
            </a:fld>
            <a:endParaRPr lang="tr-TR" altLang="tr-TR" sz="1200">
              <a:solidFill>
                <a:srgbClr val="898989"/>
              </a:solidFill>
              <a:latin typeface="Verdana" panose="020B0604030504040204" pitchFamily="34" charset="0"/>
            </a:endParaRPr>
          </a:p>
        </p:txBody>
      </p:sp>
      <p:sp>
        <p:nvSpPr>
          <p:cNvPr id="9" name="8 Altbilgi Yer Tutucusu">
            <a:extLst>
              <a:ext uri="{FF2B5EF4-FFF2-40B4-BE49-F238E27FC236}">
                <a16:creationId xmlns:a16="http://schemas.microsoft.com/office/drawing/2014/main" id="{BB363468-B9AD-7CA3-97E0-3F955C7503F5}"/>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7F4F46B-16C2-5846-2D9E-FECD3DEB1EB4}"/>
              </a:ext>
            </a:extLst>
          </p:cNvPr>
          <p:cNvSpPr>
            <a:spLocks noGrp="1"/>
          </p:cNvSpPr>
          <p:nvPr>
            <p:ph type="title"/>
          </p:nvPr>
        </p:nvSpPr>
        <p:spPr>
          <a:xfrm>
            <a:off x="660400" y="136525"/>
            <a:ext cx="10312400" cy="628650"/>
          </a:xfrm>
        </p:spPr>
        <p:txBody>
          <a:bodyPr>
            <a:normAutofit fontScale="90000"/>
          </a:bodyPr>
          <a:lstStyle/>
          <a:p>
            <a:br>
              <a:rPr lang="tr-TR" altLang="tr-TR" dirty="0"/>
            </a:br>
            <a:r>
              <a:rPr lang="tr-TR" altLang="tr-TR" b="1" dirty="0">
                <a:solidFill>
                  <a:srgbClr val="FF0000"/>
                </a:solidFill>
              </a:rPr>
              <a:t>YALAN SÖYLEYEN BİR KİŞİNİN ÖZELLİKLERİ</a:t>
            </a:r>
            <a:br>
              <a:rPr lang="tr-TR" altLang="tr-TR" sz="3200" dirty="0"/>
            </a:br>
            <a:endParaRPr lang="tr-TR" altLang="tr-TR" sz="3200" dirty="0"/>
          </a:p>
        </p:txBody>
      </p:sp>
      <p:sp>
        <p:nvSpPr>
          <p:cNvPr id="57347" name="Rectangle 3">
            <a:extLst>
              <a:ext uri="{FF2B5EF4-FFF2-40B4-BE49-F238E27FC236}">
                <a16:creationId xmlns:a16="http://schemas.microsoft.com/office/drawing/2014/main" id="{ADAA6411-8805-8839-5136-F33C2BEA4D82}"/>
              </a:ext>
            </a:extLst>
          </p:cNvPr>
          <p:cNvSpPr>
            <a:spLocks noGrp="1"/>
          </p:cNvSpPr>
          <p:nvPr>
            <p:ph type="body" idx="1"/>
          </p:nvPr>
        </p:nvSpPr>
        <p:spPr>
          <a:xfrm>
            <a:off x="838200" y="908051"/>
            <a:ext cx="9383713" cy="5184775"/>
          </a:xfrm>
        </p:spPr>
        <p:txBody>
          <a:bodyPr>
            <a:normAutofit lnSpcReduction="10000"/>
          </a:bodyPr>
          <a:lstStyle/>
          <a:p>
            <a:pPr>
              <a:buFont typeface="Wingdings" panose="05000000000000000000" pitchFamily="2" charset="2"/>
              <a:buChar char="Ø"/>
            </a:pPr>
            <a:r>
              <a:rPr lang="tr-TR" altLang="tr-TR" sz="3400" dirty="0"/>
              <a:t>Yalan söyleyen kişi </a:t>
            </a:r>
            <a:r>
              <a:rPr lang="tr-TR" altLang="tr-TR" sz="3400" dirty="0">
                <a:solidFill>
                  <a:srgbClr val="FF0000"/>
                </a:solidFill>
              </a:rPr>
              <a:t>göz temasından </a:t>
            </a:r>
            <a:r>
              <a:rPr lang="tr-TR" altLang="tr-TR" sz="3400" dirty="0"/>
              <a:t>kaçınır, göz göze gelmemek için elinden geleni yapar.</a:t>
            </a:r>
          </a:p>
          <a:p>
            <a:pPr>
              <a:buFont typeface="Wingdings" panose="05000000000000000000" pitchFamily="2" charset="2"/>
              <a:buChar char="Ø"/>
            </a:pPr>
            <a:r>
              <a:rPr lang="tr-TR" altLang="tr-TR" sz="3400" dirty="0"/>
              <a:t>Yalan söyleyen ya da bir gerçeği saklayan kişi, </a:t>
            </a:r>
            <a:r>
              <a:rPr lang="tr-TR" altLang="tr-TR" sz="3400" dirty="0">
                <a:solidFill>
                  <a:srgbClr val="FF0000"/>
                </a:solidFill>
              </a:rPr>
              <a:t>ellerini ve kollarını daha az </a:t>
            </a:r>
            <a:r>
              <a:rPr lang="tr-TR" altLang="tr-TR" sz="3400" dirty="0"/>
              <a:t>kullanır.</a:t>
            </a:r>
          </a:p>
          <a:p>
            <a:pPr>
              <a:buFont typeface="Wingdings" panose="05000000000000000000" pitchFamily="2" charset="2"/>
              <a:buChar char="Ø"/>
            </a:pPr>
            <a:r>
              <a:rPr lang="tr-TR" altLang="tr-TR" sz="3400" dirty="0"/>
              <a:t>Kendisine soru sorulduğunda </a:t>
            </a:r>
            <a:r>
              <a:rPr lang="tr-TR" altLang="tr-TR" sz="3400" dirty="0">
                <a:solidFill>
                  <a:srgbClr val="FF0000"/>
                </a:solidFill>
              </a:rPr>
              <a:t>elleri sımsıkı kapanıyorsa ya da avuçları aşağı dönükse </a:t>
            </a:r>
            <a:r>
              <a:rPr lang="tr-TR" altLang="tr-TR" sz="3400" dirty="0"/>
              <a:t>bu yalanın sinyalidir.</a:t>
            </a:r>
          </a:p>
          <a:p>
            <a:pPr>
              <a:buFont typeface="Wingdings" panose="05000000000000000000" pitchFamily="2" charset="2"/>
              <a:buChar char="Ø"/>
            </a:pPr>
            <a:r>
              <a:rPr lang="tr-TR" altLang="tr-TR" sz="3600" dirty="0"/>
              <a:t>Ellerini yüzüne ya da boynuna doğru götürür ve </a:t>
            </a:r>
            <a:r>
              <a:rPr lang="tr-TR" altLang="tr-TR" sz="3600" dirty="0">
                <a:solidFill>
                  <a:srgbClr val="FF0000"/>
                </a:solidFill>
              </a:rPr>
              <a:t>bedeniyle teması sadece bu kısımlarla </a:t>
            </a:r>
            <a:r>
              <a:rPr lang="tr-TR" altLang="tr-TR" sz="3600" dirty="0"/>
              <a:t>sınırlı kalır.</a:t>
            </a:r>
          </a:p>
          <a:p>
            <a:pPr>
              <a:buFont typeface="Wingdings" panose="05000000000000000000" pitchFamily="2" charset="2"/>
              <a:buChar char="Ø"/>
            </a:pPr>
            <a:endParaRPr lang="tr-TR" altLang="tr-TR" sz="3400" dirty="0"/>
          </a:p>
        </p:txBody>
      </p:sp>
      <p:sp>
        <p:nvSpPr>
          <p:cNvPr id="7" name="6 Veri Yer Tutucusu">
            <a:extLst>
              <a:ext uri="{FF2B5EF4-FFF2-40B4-BE49-F238E27FC236}">
                <a16:creationId xmlns:a16="http://schemas.microsoft.com/office/drawing/2014/main" id="{C4A27419-E751-DE82-BF16-10D2A94A1E2C}"/>
              </a:ext>
            </a:extLst>
          </p:cNvPr>
          <p:cNvSpPr>
            <a:spLocks noGrp="1"/>
          </p:cNvSpPr>
          <p:nvPr>
            <p:ph type="dt" sz="quarter" idx="10"/>
          </p:nvPr>
        </p:nvSpPr>
        <p:spPr/>
        <p:txBody>
          <a:bodyPr/>
          <a:lstStyle/>
          <a:p>
            <a:pPr>
              <a:defRPr/>
            </a:pPr>
            <a:fld id="{E5F59AE3-31C5-44CA-A6BB-0455532ECFF3}" type="datetime8">
              <a:rPr lang="tr-TR" smtClean="0"/>
              <a:t>4.09.2025 23:10</a:t>
            </a:fld>
            <a:endParaRPr lang="tr-TR"/>
          </a:p>
        </p:txBody>
      </p:sp>
      <p:sp>
        <p:nvSpPr>
          <p:cNvPr id="57349" name="7 Slayt Numarası Yer Tutucusu">
            <a:extLst>
              <a:ext uri="{FF2B5EF4-FFF2-40B4-BE49-F238E27FC236}">
                <a16:creationId xmlns:a16="http://schemas.microsoft.com/office/drawing/2014/main" id="{48022294-8F0B-A774-91C5-9E37DC1F6C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3218C6-BC0B-443E-A5EE-22F5FF8DE73A}" type="slidenum">
              <a:rPr lang="tr-TR" altLang="tr-TR" sz="1200">
                <a:solidFill>
                  <a:srgbClr val="898989"/>
                </a:solidFill>
                <a:latin typeface="Verdana" panose="020B0604030504040204" pitchFamily="34" charset="0"/>
              </a:rPr>
              <a:pPr>
                <a:spcBef>
                  <a:spcPct val="0"/>
                </a:spcBef>
                <a:buFontTx/>
                <a:buNone/>
              </a:pPr>
              <a:t>54</a:t>
            </a:fld>
            <a:endParaRPr lang="tr-TR" altLang="tr-TR" sz="1200">
              <a:solidFill>
                <a:srgbClr val="898989"/>
              </a:solidFill>
              <a:latin typeface="Verdana" panose="020B0604030504040204" pitchFamily="34" charset="0"/>
            </a:endParaRPr>
          </a:p>
        </p:txBody>
      </p:sp>
      <p:sp>
        <p:nvSpPr>
          <p:cNvPr id="9" name="8 Altbilgi Yer Tutucusu">
            <a:extLst>
              <a:ext uri="{FF2B5EF4-FFF2-40B4-BE49-F238E27FC236}">
                <a16:creationId xmlns:a16="http://schemas.microsoft.com/office/drawing/2014/main" id="{4FF86AF5-AA7E-E3E9-9510-81B28DF532CC}"/>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04E0FF5-4E0B-3707-E426-DDA424A37B67}"/>
              </a:ext>
            </a:extLst>
          </p:cNvPr>
          <p:cNvSpPr>
            <a:spLocks noGrp="1"/>
          </p:cNvSpPr>
          <p:nvPr>
            <p:ph type="title"/>
          </p:nvPr>
        </p:nvSpPr>
        <p:spPr>
          <a:xfrm>
            <a:off x="1992313" y="136525"/>
            <a:ext cx="8229600" cy="661988"/>
          </a:xfrm>
        </p:spPr>
        <p:txBody>
          <a:bodyPr/>
          <a:lstStyle/>
          <a:p>
            <a:pPr algn="ctr"/>
            <a:r>
              <a:rPr lang="tr-TR" altLang="tr-TR" sz="3200" b="1" dirty="0">
                <a:solidFill>
                  <a:srgbClr val="FF0000"/>
                </a:solidFill>
              </a:rPr>
              <a:t>YALAN SÖYLEYEN BİR KİŞİNİN ÖZELLİKLERİ</a:t>
            </a:r>
            <a:endParaRPr lang="tr-TR" altLang="tr-TR" sz="3200" dirty="0">
              <a:solidFill>
                <a:srgbClr val="FF0000"/>
              </a:solidFill>
            </a:endParaRPr>
          </a:p>
        </p:txBody>
      </p:sp>
      <p:sp>
        <p:nvSpPr>
          <p:cNvPr id="58371" name="Rectangle 3">
            <a:extLst>
              <a:ext uri="{FF2B5EF4-FFF2-40B4-BE49-F238E27FC236}">
                <a16:creationId xmlns:a16="http://schemas.microsoft.com/office/drawing/2014/main" id="{79C7FE83-EDCD-921F-3F84-35C5BCE2DB12}"/>
              </a:ext>
            </a:extLst>
          </p:cNvPr>
          <p:cNvSpPr>
            <a:spLocks noGrp="1"/>
          </p:cNvSpPr>
          <p:nvPr>
            <p:ph type="body" idx="1"/>
          </p:nvPr>
        </p:nvSpPr>
        <p:spPr>
          <a:xfrm>
            <a:off x="541867" y="908051"/>
            <a:ext cx="10295466" cy="5184775"/>
          </a:xfrm>
        </p:spPr>
        <p:txBody>
          <a:bodyPr>
            <a:normAutofit lnSpcReduction="10000"/>
          </a:bodyPr>
          <a:lstStyle/>
          <a:p>
            <a:pPr>
              <a:buFont typeface="Wingdings" panose="05000000000000000000" pitchFamily="2" charset="2"/>
              <a:buChar char="Ø"/>
            </a:pPr>
            <a:r>
              <a:rPr lang="tr-TR" altLang="tr-TR" dirty="0"/>
              <a:t>Belli belirsiz, kaçamak şekilde </a:t>
            </a:r>
            <a:r>
              <a:rPr lang="tr-TR" altLang="tr-TR" dirty="0">
                <a:solidFill>
                  <a:srgbClr val="FF0000"/>
                </a:solidFill>
              </a:rPr>
              <a:t>omuzunu silker.</a:t>
            </a:r>
          </a:p>
          <a:p>
            <a:pPr>
              <a:buFont typeface="Wingdings" panose="05000000000000000000" pitchFamily="2" charset="2"/>
              <a:buChar char="Ø"/>
            </a:pPr>
            <a:r>
              <a:rPr lang="tr-TR" altLang="tr-TR" dirty="0"/>
              <a:t>El kol hareketleriyle söyledikleri arasında </a:t>
            </a:r>
            <a:r>
              <a:rPr lang="tr-TR" altLang="tr-TR" dirty="0">
                <a:solidFill>
                  <a:srgbClr val="FF0000"/>
                </a:solidFill>
              </a:rPr>
              <a:t>zamanlama hatası vardır, baş hareketleri mekaniktir.</a:t>
            </a:r>
          </a:p>
          <a:p>
            <a:pPr>
              <a:buFont typeface="Wingdings" panose="05000000000000000000" pitchFamily="2" charset="2"/>
              <a:buChar char="Ø"/>
            </a:pPr>
            <a:r>
              <a:rPr lang="tr-TR" altLang="tr-TR" dirty="0"/>
              <a:t>Şaşırmış </a:t>
            </a:r>
            <a:r>
              <a:rPr lang="tr-TR" altLang="tr-TR" dirty="0">
                <a:solidFill>
                  <a:srgbClr val="FF0000"/>
                </a:solidFill>
              </a:rPr>
              <a:t>korkmuş ya da mutluymuş rolü </a:t>
            </a:r>
            <a:r>
              <a:rPr lang="tr-TR" altLang="tr-TR" dirty="0"/>
              <a:t>yapıyorsa yüzünde beliren ifade ağız bölgesiyle sınırlı kalacaktır.</a:t>
            </a:r>
          </a:p>
          <a:p>
            <a:pPr>
              <a:buFont typeface="Wingdings" panose="05000000000000000000" pitchFamily="2" charset="2"/>
              <a:buChar char="Ø"/>
            </a:pPr>
            <a:r>
              <a:rPr lang="tr-TR" altLang="tr-TR" dirty="0"/>
              <a:t>Ayakta dururken ya da otururken konuşma sırasında </a:t>
            </a:r>
            <a:r>
              <a:rPr lang="tr-TR" altLang="tr-TR" dirty="0">
                <a:solidFill>
                  <a:srgbClr val="FF0000"/>
                </a:solidFill>
              </a:rPr>
              <a:t>sırtını dik tutmaz.</a:t>
            </a:r>
          </a:p>
          <a:p>
            <a:pPr>
              <a:buFont typeface="Wingdings" panose="05000000000000000000" pitchFamily="2" charset="2"/>
              <a:buChar char="Ø"/>
            </a:pPr>
            <a:r>
              <a:rPr lang="tr-TR" altLang="tr-TR" dirty="0"/>
              <a:t>Kendisini itham eden kişiden uzaklaşmak isteğiyle </a:t>
            </a:r>
            <a:r>
              <a:rPr lang="tr-TR" altLang="tr-TR" dirty="0">
                <a:solidFill>
                  <a:srgbClr val="FF0000"/>
                </a:solidFill>
              </a:rPr>
              <a:t>bakışlarını kapıya doğru çevirir.</a:t>
            </a:r>
          </a:p>
          <a:p>
            <a:pPr>
              <a:buFont typeface="Wingdings" panose="05000000000000000000" pitchFamily="2" charset="2"/>
              <a:buChar char="Ø"/>
            </a:pPr>
            <a:r>
              <a:rPr lang="tr-TR" altLang="tr-TR" dirty="0"/>
              <a:t>Konuştuğu insanla </a:t>
            </a:r>
            <a:r>
              <a:rPr lang="tr-TR" altLang="tr-TR" dirty="0">
                <a:solidFill>
                  <a:srgbClr val="FF0000"/>
                </a:solidFill>
              </a:rPr>
              <a:t>ya çok az fiziksel temas kurar ya da hiç kurmaz.</a:t>
            </a:r>
          </a:p>
          <a:p>
            <a:pPr>
              <a:buFont typeface="Wingdings" panose="05000000000000000000" pitchFamily="2" charset="2"/>
              <a:buChar char="Ø"/>
            </a:pPr>
            <a:r>
              <a:rPr lang="tr-TR" altLang="tr-TR" dirty="0"/>
              <a:t>İşaret parmağını </a:t>
            </a:r>
            <a:r>
              <a:rPr lang="tr-TR" altLang="tr-TR" dirty="0">
                <a:solidFill>
                  <a:srgbClr val="FF0000"/>
                </a:solidFill>
              </a:rPr>
              <a:t>ikna etmek istediği kişiye </a:t>
            </a:r>
            <a:r>
              <a:rPr lang="tr-TR" altLang="tr-TR" dirty="0"/>
              <a:t>yöneltmez.</a:t>
            </a:r>
          </a:p>
          <a:p>
            <a:pPr>
              <a:buFont typeface="Wingdings" panose="05000000000000000000" pitchFamily="2" charset="2"/>
              <a:buChar char="Ø"/>
            </a:pPr>
            <a:endParaRPr lang="tr-TR" altLang="tr-TR" dirty="0"/>
          </a:p>
          <a:p>
            <a:pPr>
              <a:buFont typeface="Wingdings" panose="05000000000000000000" pitchFamily="2" charset="2"/>
              <a:buChar char="Ø"/>
            </a:pPr>
            <a:endParaRPr lang="tr-TR" altLang="tr-TR" dirty="0"/>
          </a:p>
        </p:txBody>
      </p:sp>
      <p:sp>
        <p:nvSpPr>
          <p:cNvPr id="7" name="6 Veri Yer Tutucusu">
            <a:extLst>
              <a:ext uri="{FF2B5EF4-FFF2-40B4-BE49-F238E27FC236}">
                <a16:creationId xmlns:a16="http://schemas.microsoft.com/office/drawing/2014/main" id="{93A86269-6971-F962-A331-39491BE8A2F0}"/>
              </a:ext>
            </a:extLst>
          </p:cNvPr>
          <p:cNvSpPr>
            <a:spLocks noGrp="1"/>
          </p:cNvSpPr>
          <p:nvPr>
            <p:ph type="dt" sz="quarter" idx="10"/>
          </p:nvPr>
        </p:nvSpPr>
        <p:spPr/>
        <p:txBody>
          <a:bodyPr/>
          <a:lstStyle/>
          <a:p>
            <a:pPr>
              <a:defRPr/>
            </a:pPr>
            <a:fld id="{1152DEDB-11F2-419F-B438-AD88F6B2B42A}" type="datetime8">
              <a:rPr lang="tr-TR" smtClean="0"/>
              <a:t>4.09.2025 23:10</a:t>
            </a:fld>
            <a:endParaRPr lang="tr-TR"/>
          </a:p>
        </p:txBody>
      </p:sp>
      <p:sp>
        <p:nvSpPr>
          <p:cNvPr id="58373" name="7 Slayt Numarası Yer Tutucusu">
            <a:extLst>
              <a:ext uri="{FF2B5EF4-FFF2-40B4-BE49-F238E27FC236}">
                <a16:creationId xmlns:a16="http://schemas.microsoft.com/office/drawing/2014/main" id="{1182C2F4-5950-C54F-8416-3B3D157A9A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BF80F4-FC4B-4F6D-B668-685762AC9B60}" type="slidenum">
              <a:rPr lang="tr-TR" altLang="tr-TR" sz="1200">
                <a:solidFill>
                  <a:srgbClr val="898989"/>
                </a:solidFill>
                <a:latin typeface="Verdana" panose="020B0604030504040204" pitchFamily="34" charset="0"/>
              </a:rPr>
              <a:pPr>
                <a:spcBef>
                  <a:spcPct val="0"/>
                </a:spcBef>
                <a:buFontTx/>
                <a:buNone/>
              </a:pPr>
              <a:t>55</a:t>
            </a:fld>
            <a:endParaRPr lang="tr-TR" altLang="tr-TR" sz="1200">
              <a:solidFill>
                <a:srgbClr val="898989"/>
              </a:solidFill>
              <a:latin typeface="Verdana" panose="020B0604030504040204" pitchFamily="34" charset="0"/>
            </a:endParaRPr>
          </a:p>
        </p:txBody>
      </p:sp>
      <p:sp>
        <p:nvSpPr>
          <p:cNvPr id="9" name="8 Altbilgi Yer Tutucusu">
            <a:extLst>
              <a:ext uri="{FF2B5EF4-FFF2-40B4-BE49-F238E27FC236}">
                <a16:creationId xmlns:a16="http://schemas.microsoft.com/office/drawing/2014/main" id="{61B27F37-E76F-7AA5-2A98-4D550BE511A7}"/>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5990B4A-A3D5-2BED-257E-A34CA107BA4E}"/>
              </a:ext>
            </a:extLst>
          </p:cNvPr>
          <p:cNvSpPr>
            <a:spLocks noGrp="1"/>
          </p:cNvSpPr>
          <p:nvPr>
            <p:ph type="title"/>
          </p:nvPr>
        </p:nvSpPr>
        <p:spPr>
          <a:xfrm>
            <a:off x="1219201" y="136525"/>
            <a:ext cx="9002714" cy="698500"/>
          </a:xfrm>
        </p:spPr>
        <p:txBody>
          <a:bodyPr>
            <a:noAutofit/>
          </a:bodyPr>
          <a:lstStyle/>
          <a:p>
            <a:pPr algn="ctr"/>
            <a:r>
              <a:rPr lang="tr-TR" altLang="tr-TR" sz="3200" b="1" dirty="0">
                <a:solidFill>
                  <a:srgbClr val="FF0000"/>
                </a:solidFill>
              </a:rPr>
              <a:t>YALAN SÖYLEYEN BİR KİŞİNİN ÖZELLİKLERİ</a:t>
            </a:r>
            <a:endParaRPr lang="tr-TR" altLang="tr-TR" sz="3200" dirty="0">
              <a:solidFill>
                <a:srgbClr val="FF0000"/>
              </a:solidFill>
            </a:endParaRPr>
          </a:p>
        </p:txBody>
      </p:sp>
      <p:sp>
        <p:nvSpPr>
          <p:cNvPr id="60419" name="Rectangle 3">
            <a:extLst>
              <a:ext uri="{FF2B5EF4-FFF2-40B4-BE49-F238E27FC236}">
                <a16:creationId xmlns:a16="http://schemas.microsoft.com/office/drawing/2014/main" id="{44B94B32-5B03-068D-7228-55434F771F9F}"/>
              </a:ext>
            </a:extLst>
          </p:cNvPr>
          <p:cNvSpPr>
            <a:spLocks noGrp="1"/>
          </p:cNvSpPr>
          <p:nvPr>
            <p:ph type="body" idx="1"/>
          </p:nvPr>
        </p:nvSpPr>
        <p:spPr>
          <a:xfrm>
            <a:off x="711200" y="1052513"/>
            <a:ext cx="10193867" cy="4824412"/>
          </a:xfrm>
        </p:spPr>
        <p:txBody>
          <a:bodyPr>
            <a:normAutofit fontScale="92500" lnSpcReduction="20000"/>
          </a:bodyPr>
          <a:lstStyle/>
          <a:p>
            <a:pPr>
              <a:buFont typeface="Wingdings" panose="05000000000000000000" pitchFamily="2" charset="2"/>
              <a:buChar char="Ø"/>
            </a:pPr>
            <a:r>
              <a:rPr lang="tr-TR" altLang="tr-TR" dirty="0"/>
              <a:t>Kendisini itham eden kişiyle </a:t>
            </a:r>
            <a:r>
              <a:rPr lang="tr-TR" altLang="tr-TR" dirty="0">
                <a:solidFill>
                  <a:srgbClr val="FF0000"/>
                </a:solidFill>
              </a:rPr>
              <a:t>arasına birtakım nesneler koyar.</a:t>
            </a:r>
          </a:p>
          <a:p>
            <a:pPr>
              <a:buFont typeface="Wingdings" panose="05000000000000000000" pitchFamily="2" charset="2"/>
              <a:buChar char="Ø"/>
            </a:pPr>
            <a:r>
              <a:rPr lang="tr-TR" altLang="tr-TR" dirty="0"/>
              <a:t>Bilinçaltından sızan gerçek duygular, düşünceler ve niyetler </a:t>
            </a:r>
            <a:r>
              <a:rPr lang="tr-TR" altLang="tr-TR" dirty="0">
                <a:solidFill>
                  <a:srgbClr val="FF0000"/>
                </a:solidFill>
              </a:rPr>
              <a:t>dil sürçmesi </a:t>
            </a:r>
            <a:r>
              <a:rPr lang="tr-TR" altLang="tr-TR" dirty="0"/>
              <a:t>şeklinde ortaya çıkar.</a:t>
            </a:r>
          </a:p>
          <a:p>
            <a:pPr>
              <a:buFont typeface="Wingdings" panose="05000000000000000000" pitchFamily="2" charset="2"/>
              <a:buChar char="Ø"/>
            </a:pPr>
            <a:r>
              <a:rPr lang="tr-TR" altLang="tr-TR" dirty="0"/>
              <a:t>Karşısındaki kişi anlattığı hikâyeye inanana kadar </a:t>
            </a:r>
            <a:r>
              <a:rPr lang="tr-TR" altLang="tr-TR" dirty="0">
                <a:solidFill>
                  <a:srgbClr val="FF0000"/>
                </a:solidFill>
              </a:rPr>
              <a:t>fazladan bilgi vermeye</a:t>
            </a:r>
            <a:r>
              <a:rPr lang="tr-TR" altLang="tr-TR" dirty="0"/>
              <a:t> devam eder.</a:t>
            </a:r>
          </a:p>
          <a:p>
            <a:pPr>
              <a:buFont typeface="Wingdings" panose="05000000000000000000" pitchFamily="2" charset="2"/>
              <a:buChar char="Ø"/>
            </a:pPr>
            <a:r>
              <a:rPr lang="tr-TR" altLang="tr-TR" dirty="0"/>
              <a:t>Sorulara asla </a:t>
            </a:r>
            <a:r>
              <a:rPr lang="tr-TR" altLang="tr-TR" dirty="0">
                <a:solidFill>
                  <a:srgbClr val="FF0000"/>
                </a:solidFill>
              </a:rPr>
              <a:t>doğrudan cevap </a:t>
            </a:r>
            <a:r>
              <a:rPr lang="tr-TR" altLang="tr-TR" dirty="0"/>
              <a:t>vermez, </a:t>
            </a:r>
            <a:r>
              <a:rPr lang="tr-TR" altLang="tr-TR" dirty="0">
                <a:solidFill>
                  <a:srgbClr val="FF0000"/>
                </a:solidFill>
              </a:rPr>
              <a:t>dolaylı olarak </a:t>
            </a:r>
            <a:r>
              <a:rPr lang="tr-TR" altLang="tr-TR" dirty="0"/>
              <a:t>ima eder.</a:t>
            </a:r>
          </a:p>
          <a:p>
            <a:pPr>
              <a:buFont typeface="Wingdings" panose="05000000000000000000" pitchFamily="2" charset="2"/>
              <a:buChar char="Ø"/>
            </a:pPr>
            <a:r>
              <a:rPr lang="tr-TR" altLang="tr-TR" dirty="0"/>
              <a:t>” Ben, biz ve bizim “gibi zamirleri ya çok az kullanır ya da hiç kullanmaz.</a:t>
            </a:r>
          </a:p>
          <a:p>
            <a:pPr>
              <a:buFont typeface="Wingdings" panose="05000000000000000000" pitchFamily="2" charset="2"/>
              <a:buChar char="Ø"/>
            </a:pPr>
            <a:r>
              <a:rPr lang="tr-TR" altLang="tr-TR" dirty="0"/>
              <a:t>Kullandığı kelimeler </a:t>
            </a:r>
            <a:r>
              <a:rPr lang="tr-TR" altLang="tr-TR" dirty="0">
                <a:solidFill>
                  <a:srgbClr val="FF0000"/>
                </a:solidFill>
              </a:rPr>
              <a:t>açık ve net </a:t>
            </a:r>
            <a:r>
              <a:rPr lang="tr-TR" altLang="tr-TR" dirty="0"/>
              <a:t>değildir.</a:t>
            </a:r>
          </a:p>
          <a:p>
            <a:pPr>
              <a:buFont typeface="Wingdings" panose="05000000000000000000" pitchFamily="2" charset="2"/>
              <a:buChar char="Ø"/>
            </a:pPr>
            <a:r>
              <a:rPr lang="tr-TR" altLang="tr-TR" dirty="0"/>
              <a:t>Sorulan soruya oranla aşırı tepki gösterir.</a:t>
            </a:r>
          </a:p>
          <a:p>
            <a:pPr>
              <a:buFont typeface="Wingdings" panose="05000000000000000000" pitchFamily="2" charset="2"/>
              <a:buChar char="Ø"/>
            </a:pPr>
            <a:r>
              <a:rPr lang="tr-TR" altLang="tr-TR" dirty="0"/>
              <a:t>Bütün sorularınıza cevap verir ama </a:t>
            </a:r>
            <a:r>
              <a:rPr lang="tr-TR" altLang="tr-TR" dirty="0">
                <a:solidFill>
                  <a:srgbClr val="FF0000"/>
                </a:solidFill>
              </a:rPr>
              <a:t>size soru sormaz</a:t>
            </a:r>
            <a:r>
              <a:rPr lang="tr-TR" altLang="tr-TR" dirty="0"/>
              <a:t>.</a:t>
            </a:r>
          </a:p>
          <a:p>
            <a:pPr>
              <a:buFont typeface="Wingdings" panose="05000000000000000000" pitchFamily="2" charset="2"/>
              <a:buChar char="Ø"/>
            </a:pPr>
            <a:r>
              <a:rPr lang="tr-TR" altLang="tr-TR" dirty="0"/>
              <a:t>Konu değiştirildiğinde </a:t>
            </a:r>
            <a:r>
              <a:rPr lang="tr-TR" altLang="tr-TR" dirty="0">
                <a:solidFill>
                  <a:srgbClr val="FF0000"/>
                </a:solidFill>
              </a:rPr>
              <a:t>rahatlar ve gerginliği azalır.</a:t>
            </a:r>
          </a:p>
          <a:p>
            <a:pPr marL="0" indent="0">
              <a:buNone/>
            </a:pPr>
            <a:endParaRPr lang="tr-TR" altLang="tr-TR" dirty="0"/>
          </a:p>
        </p:txBody>
      </p:sp>
      <p:sp>
        <p:nvSpPr>
          <p:cNvPr id="7" name="6 Veri Yer Tutucusu">
            <a:extLst>
              <a:ext uri="{FF2B5EF4-FFF2-40B4-BE49-F238E27FC236}">
                <a16:creationId xmlns:a16="http://schemas.microsoft.com/office/drawing/2014/main" id="{8CAF6B71-C7DC-B940-A264-D1E9569CB72C}"/>
              </a:ext>
            </a:extLst>
          </p:cNvPr>
          <p:cNvSpPr>
            <a:spLocks noGrp="1"/>
          </p:cNvSpPr>
          <p:nvPr>
            <p:ph type="dt" sz="quarter" idx="10"/>
          </p:nvPr>
        </p:nvSpPr>
        <p:spPr/>
        <p:txBody>
          <a:bodyPr/>
          <a:lstStyle/>
          <a:p>
            <a:pPr>
              <a:defRPr/>
            </a:pPr>
            <a:fld id="{012BE7B1-C70C-49DC-BD29-6B4035A8D9A5}" type="datetime8">
              <a:rPr lang="tr-TR" smtClean="0"/>
              <a:t>4.09.2025 23:10</a:t>
            </a:fld>
            <a:endParaRPr lang="tr-TR"/>
          </a:p>
        </p:txBody>
      </p:sp>
      <p:sp>
        <p:nvSpPr>
          <p:cNvPr id="60421" name="7 Slayt Numarası Yer Tutucusu">
            <a:extLst>
              <a:ext uri="{FF2B5EF4-FFF2-40B4-BE49-F238E27FC236}">
                <a16:creationId xmlns:a16="http://schemas.microsoft.com/office/drawing/2014/main" id="{EFC3CB31-AAFE-4BDA-8A84-5E13F423A9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4BED0B-D1EF-4A0F-9E08-9A9EECFC4E37}" type="slidenum">
              <a:rPr lang="tr-TR" altLang="tr-TR" sz="1200">
                <a:solidFill>
                  <a:srgbClr val="898989"/>
                </a:solidFill>
                <a:latin typeface="Verdana" panose="020B0604030504040204" pitchFamily="34" charset="0"/>
              </a:rPr>
              <a:pPr>
                <a:spcBef>
                  <a:spcPct val="0"/>
                </a:spcBef>
                <a:buFontTx/>
                <a:buNone/>
              </a:pPr>
              <a:t>56</a:t>
            </a:fld>
            <a:endParaRPr lang="tr-TR" altLang="tr-TR" sz="1200">
              <a:solidFill>
                <a:srgbClr val="898989"/>
              </a:solidFill>
              <a:latin typeface="Verdana" panose="020B0604030504040204" pitchFamily="34" charset="0"/>
            </a:endParaRPr>
          </a:p>
        </p:txBody>
      </p:sp>
      <p:sp>
        <p:nvSpPr>
          <p:cNvPr id="9" name="8 Altbilgi Yer Tutucusu">
            <a:extLst>
              <a:ext uri="{FF2B5EF4-FFF2-40B4-BE49-F238E27FC236}">
                <a16:creationId xmlns:a16="http://schemas.microsoft.com/office/drawing/2014/main" id="{93379524-6EDF-14B0-E5AB-1ED8312C6EB5}"/>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ED2CC6E-3BD5-EEEC-2C78-27ADEDBAE09F}"/>
              </a:ext>
            </a:extLst>
          </p:cNvPr>
          <p:cNvSpPr>
            <a:spLocks noGrp="1"/>
          </p:cNvSpPr>
          <p:nvPr>
            <p:ph type="title"/>
          </p:nvPr>
        </p:nvSpPr>
        <p:spPr>
          <a:xfrm>
            <a:off x="2351089" y="236539"/>
            <a:ext cx="7870825" cy="598487"/>
          </a:xfrm>
        </p:spPr>
        <p:txBody>
          <a:bodyPr/>
          <a:lstStyle/>
          <a:p>
            <a:pPr algn="ctr"/>
            <a:r>
              <a:rPr lang="tr-TR" altLang="tr-TR" sz="3200" b="1" dirty="0">
                <a:solidFill>
                  <a:srgbClr val="FF0000"/>
                </a:solidFill>
              </a:rPr>
              <a:t>YALAN SÖYLEYEN BİR KİŞİNİN ÖZELLİKLERİ</a:t>
            </a:r>
            <a:endParaRPr lang="tr-TR" altLang="tr-TR" sz="3200" dirty="0">
              <a:solidFill>
                <a:srgbClr val="FF0000"/>
              </a:solidFill>
            </a:endParaRPr>
          </a:p>
        </p:txBody>
      </p:sp>
      <p:sp>
        <p:nvSpPr>
          <p:cNvPr id="62467" name="Rectangle 3">
            <a:extLst>
              <a:ext uri="{FF2B5EF4-FFF2-40B4-BE49-F238E27FC236}">
                <a16:creationId xmlns:a16="http://schemas.microsoft.com/office/drawing/2014/main" id="{2C2174B2-5A9E-FAA8-1BE3-C83EBDB8197C}"/>
              </a:ext>
            </a:extLst>
          </p:cNvPr>
          <p:cNvSpPr>
            <a:spLocks noGrp="1"/>
          </p:cNvSpPr>
          <p:nvPr>
            <p:ph type="body" idx="1"/>
          </p:nvPr>
        </p:nvSpPr>
        <p:spPr>
          <a:xfrm>
            <a:off x="558800" y="1076325"/>
            <a:ext cx="9990667" cy="4440238"/>
          </a:xfrm>
        </p:spPr>
        <p:txBody>
          <a:bodyPr>
            <a:normAutofit fontScale="92500" lnSpcReduction="20000"/>
          </a:bodyPr>
          <a:lstStyle/>
          <a:p>
            <a:pPr>
              <a:buFont typeface="Wingdings" panose="05000000000000000000" pitchFamily="2" charset="2"/>
              <a:buChar char="Ø"/>
            </a:pPr>
            <a:r>
              <a:rPr lang="tr-TR" altLang="tr-TR" dirty="0"/>
              <a:t>Haksız yere </a:t>
            </a:r>
            <a:r>
              <a:rPr lang="tr-TR" altLang="tr-TR" dirty="0">
                <a:solidFill>
                  <a:srgbClr val="FF0000"/>
                </a:solidFill>
              </a:rPr>
              <a:t>suçlandığına</a:t>
            </a:r>
            <a:r>
              <a:rPr lang="tr-TR" altLang="tr-TR" dirty="0"/>
              <a:t> sinirlenmez.</a:t>
            </a:r>
          </a:p>
          <a:p>
            <a:pPr>
              <a:buFont typeface="Wingdings" panose="05000000000000000000" pitchFamily="2" charset="2"/>
              <a:buChar char="Ø"/>
            </a:pPr>
            <a:r>
              <a:rPr lang="tr-TR" altLang="tr-TR" dirty="0"/>
              <a:t>Gerçeği söylemek gerekirse, dürüst olmak gerekirse, </a:t>
            </a:r>
            <a:r>
              <a:rPr lang="tr-TR" altLang="tr-TR" dirty="0">
                <a:solidFill>
                  <a:srgbClr val="FF0000"/>
                </a:solidFill>
              </a:rPr>
              <a:t>neden yalan söyleyebilirim ki?</a:t>
            </a:r>
            <a:r>
              <a:rPr lang="tr-TR" altLang="tr-TR" dirty="0"/>
              <a:t>” gibi cümleler kullanır.</a:t>
            </a:r>
          </a:p>
          <a:p>
            <a:pPr>
              <a:buFont typeface="Wingdings" panose="05000000000000000000" pitchFamily="2" charset="2"/>
              <a:buChar char="Ø"/>
            </a:pPr>
            <a:r>
              <a:rPr lang="tr-TR" altLang="tr-TR" dirty="0"/>
              <a:t>Soruyu </a:t>
            </a:r>
            <a:r>
              <a:rPr lang="tr-TR" altLang="tr-TR" dirty="0">
                <a:solidFill>
                  <a:srgbClr val="FF0000"/>
                </a:solidFill>
              </a:rPr>
              <a:t>önceden düşünmüş </a:t>
            </a:r>
            <a:r>
              <a:rPr lang="tr-TR" altLang="tr-TR" dirty="0"/>
              <a:t>ve cevabı hazırlamıştır.</a:t>
            </a:r>
          </a:p>
          <a:p>
            <a:pPr>
              <a:buFont typeface="Wingdings" panose="05000000000000000000" pitchFamily="2" charset="2"/>
              <a:buChar char="Ø"/>
            </a:pPr>
            <a:r>
              <a:rPr lang="tr-TR" altLang="tr-TR" dirty="0"/>
              <a:t>Sorunuzu </a:t>
            </a:r>
            <a:r>
              <a:rPr lang="tr-TR" altLang="tr-TR" dirty="0">
                <a:solidFill>
                  <a:srgbClr val="FF0000"/>
                </a:solidFill>
              </a:rPr>
              <a:t>tekrar etmenizi ister ya da soruya soruyla </a:t>
            </a:r>
            <a:r>
              <a:rPr lang="tr-TR" altLang="tr-TR" dirty="0"/>
              <a:t>karşılık verir.</a:t>
            </a:r>
          </a:p>
          <a:p>
            <a:pPr>
              <a:buFont typeface="Wingdings" panose="05000000000000000000" pitchFamily="2" charset="2"/>
              <a:buChar char="Ø"/>
            </a:pPr>
            <a:r>
              <a:rPr lang="tr-TR" altLang="tr-TR" dirty="0"/>
              <a:t>Konuşmasına “</a:t>
            </a:r>
            <a:r>
              <a:rPr lang="tr-TR" altLang="tr-TR" dirty="0">
                <a:solidFill>
                  <a:srgbClr val="FF0000"/>
                </a:solidFill>
              </a:rPr>
              <a:t>yanlış anlamanı istemem ama...” </a:t>
            </a:r>
            <a:r>
              <a:rPr lang="tr-TR" altLang="tr-TR" dirty="0"/>
              <a:t>gibi bir cümleyle başlar.</a:t>
            </a:r>
          </a:p>
          <a:p>
            <a:pPr>
              <a:buFont typeface="Wingdings" panose="05000000000000000000" pitchFamily="2" charset="2"/>
              <a:buChar char="Ø"/>
            </a:pPr>
            <a:r>
              <a:rPr lang="tr-TR" altLang="tr-TR" dirty="0"/>
              <a:t>İlginizi dağıtmak için </a:t>
            </a:r>
            <a:r>
              <a:rPr lang="tr-TR" altLang="tr-TR" dirty="0">
                <a:solidFill>
                  <a:srgbClr val="FF0000"/>
                </a:solidFill>
              </a:rPr>
              <a:t>şaka yapar ya da dalga </a:t>
            </a:r>
            <a:r>
              <a:rPr lang="tr-TR" altLang="tr-TR" dirty="0"/>
              <a:t>geçer.</a:t>
            </a:r>
          </a:p>
          <a:p>
            <a:pPr>
              <a:buFont typeface="Wingdings" panose="05000000000000000000" pitchFamily="2" charset="2"/>
              <a:buChar char="Ø"/>
            </a:pPr>
            <a:r>
              <a:rPr lang="tr-TR" altLang="tr-TR" dirty="0"/>
              <a:t>Daha </a:t>
            </a:r>
            <a:r>
              <a:rPr lang="tr-TR" altLang="tr-TR" dirty="0">
                <a:solidFill>
                  <a:srgbClr val="FF0000"/>
                </a:solidFill>
              </a:rPr>
              <a:t>ayrıntılı açıklama gerektiren konuları sıradan bir şeymiş </a:t>
            </a:r>
            <a:r>
              <a:rPr lang="tr-TR" altLang="tr-TR" dirty="0"/>
              <a:t>gibi aktarır.</a:t>
            </a:r>
          </a:p>
          <a:p>
            <a:pPr>
              <a:buFont typeface="Wingdings" panose="05000000000000000000" pitchFamily="2" charset="2"/>
              <a:buChar char="Ø"/>
            </a:pPr>
            <a:r>
              <a:rPr lang="tr-TR" altLang="tr-TR" dirty="0"/>
              <a:t>Hikâyesi o kadar </a:t>
            </a:r>
            <a:r>
              <a:rPr lang="tr-TR" altLang="tr-TR" dirty="0">
                <a:solidFill>
                  <a:srgbClr val="FF0000"/>
                </a:solidFill>
              </a:rPr>
              <a:t>inanılmazdır ki</a:t>
            </a:r>
            <a:r>
              <a:rPr lang="tr-TR" altLang="tr-TR" dirty="0"/>
              <a:t>, sırf bu yüzden inanırsınız….  </a:t>
            </a:r>
          </a:p>
          <a:p>
            <a:pPr>
              <a:buFont typeface="Wingdings" panose="05000000000000000000" pitchFamily="2" charset="2"/>
              <a:buChar char="Ø"/>
            </a:pPr>
            <a:endParaRPr lang="tr-TR" altLang="tr-TR" dirty="0"/>
          </a:p>
        </p:txBody>
      </p:sp>
      <p:sp>
        <p:nvSpPr>
          <p:cNvPr id="7" name="6 Veri Yer Tutucusu">
            <a:extLst>
              <a:ext uri="{FF2B5EF4-FFF2-40B4-BE49-F238E27FC236}">
                <a16:creationId xmlns:a16="http://schemas.microsoft.com/office/drawing/2014/main" id="{13E28AF2-22B3-865A-1EBE-6F4A14FA362A}"/>
              </a:ext>
            </a:extLst>
          </p:cNvPr>
          <p:cNvSpPr>
            <a:spLocks noGrp="1"/>
          </p:cNvSpPr>
          <p:nvPr>
            <p:ph type="dt" sz="quarter" idx="10"/>
          </p:nvPr>
        </p:nvSpPr>
        <p:spPr/>
        <p:txBody>
          <a:bodyPr/>
          <a:lstStyle/>
          <a:p>
            <a:pPr>
              <a:defRPr/>
            </a:pPr>
            <a:fld id="{7FFE068D-6CB8-4AE6-8521-1F56B6149E65}" type="datetime8">
              <a:rPr lang="tr-TR" smtClean="0"/>
              <a:t>4.09.2025 23:10</a:t>
            </a:fld>
            <a:endParaRPr lang="tr-TR"/>
          </a:p>
        </p:txBody>
      </p:sp>
      <p:sp>
        <p:nvSpPr>
          <p:cNvPr id="62469" name="7 Slayt Numarası Yer Tutucusu">
            <a:extLst>
              <a:ext uri="{FF2B5EF4-FFF2-40B4-BE49-F238E27FC236}">
                <a16:creationId xmlns:a16="http://schemas.microsoft.com/office/drawing/2014/main" id="{5345AE8C-FCC8-B35E-2949-1F61C6FCA1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994C29-4942-4543-A563-F87CB550963D}" type="slidenum">
              <a:rPr lang="tr-TR" altLang="tr-TR" sz="1200">
                <a:solidFill>
                  <a:srgbClr val="898989"/>
                </a:solidFill>
                <a:latin typeface="Verdana" panose="020B0604030504040204" pitchFamily="34" charset="0"/>
              </a:rPr>
              <a:pPr>
                <a:spcBef>
                  <a:spcPct val="0"/>
                </a:spcBef>
                <a:buFontTx/>
                <a:buNone/>
              </a:pPr>
              <a:t>57</a:t>
            </a:fld>
            <a:endParaRPr lang="tr-TR" altLang="tr-TR" sz="1200">
              <a:solidFill>
                <a:srgbClr val="898989"/>
              </a:solidFill>
              <a:latin typeface="Verdana" panose="020B0604030504040204" pitchFamily="34" charset="0"/>
            </a:endParaRPr>
          </a:p>
        </p:txBody>
      </p:sp>
      <p:sp>
        <p:nvSpPr>
          <p:cNvPr id="9" name="8 Altbilgi Yer Tutucusu">
            <a:extLst>
              <a:ext uri="{FF2B5EF4-FFF2-40B4-BE49-F238E27FC236}">
                <a16:creationId xmlns:a16="http://schemas.microsoft.com/office/drawing/2014/main" id="{3E585373-7801-E34F-A924-43338E2D9E53}"/>
              </a:ext>
            </a:extLst>
          </p:cNvPr>
          <p:cNvSpPr>
            <a:spLocks noGrp="1"/>
          </p:cNvSpPr>
          <p:nvPr>
            <p:ph type="ftr" sz="quarter" idx="11"/>
          </p:nvPr>
        </p:nvSpPr>
        <p:spPr/>
        <p:txBody>
          <a:bodyPr/>
          <a:lstStyle/>
          <a:p>
            <a:pPr>
              <a:defRPr/>
            </a:pPr>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F7364AE9-AD76-6516-1D53-A385C3651D60}"/>
              </a:ext>
            </a:extLst>
          </p:cNvPr>
          <p:cNvSpPr>
            <a:spLocks noGrp="1" noChangeArrowheads="1"/>
          </p:cNvSpPr>
          <p:nvPr>
            <p:ph idx="1"/>
          </p:nvPr>
        </p:nvSpPr>
        <p:spPr>
          <a:xfrm>
            <a:off x="827085" y="908050"/>
            <a:ext cx="10027181" cy="4967817"/>
          </a:xfrm>
          <a:solidFill>
            <a:schemeClr val="bg1"/>
          </a:solidFill>
          <a:ln>
            <a:solidFill>
              <a:schemeClr val="accent2"/>
            </a:solidFill>
            <a:miter lim="800000"/>
            <a:headEnd/>
            <a:tailEnd/>
          </a:ln>
        </p:spPr>
        <p:txBody>
          <a:bodyPr>
            <a:normAutofit/>
          </a:bodyPr>
          <a:lstStyle/>
          <a:p>
            <a:pPr eaLnBrk="1" hangingPunct="1">
              <a:buFont typeface="Wingdings" panose="05000000000000000000" pitchFamily="2" charset="2"/>
              <a:buChar char="Ø"/>
            </a:pPr>
            <a:r>
              <a:rPr lang="tr-TR" altLang="tr-TR" sz="3200" dirty="0"/>
              <a:t>İnternetin yaygınlaşması ile birlikte kurumlar için web sitelerinin önemi her geçen gün artmaktadır. </a:t>
            </a:r>
          </a:p>
          <a:p>
            <a:pPr eaLnBrk="1" hangingPunct="1">
              <a:buFont typeface="Wingdings" panose="05000000000000000000" pitchFamily="2" charset="2"/>
              <a:buChar char="Ø"/>
            </a:pPr>
            <a:r>
              <a:rPr lang="tr-TR" altLang="tr-TR" sz="3200" dirty="0"/>
              <a:t>Web siteleri </a:t>
            </a:r>
            <a:r>
              <a:rPr lang="tr-TR" altLang="tr-TR" sz="3200" b="1" dirty="0">
                <a:solidFill>
                  <a:srgbClr val="FF0000"/>
                </a:solidFill>
              </a:rPr>
              <a:t>kurumların dünyaya açılan penceresini</a:t>
            </a:r>
            <a:r>
              <a:rPr lang="tr-TR" altLang="tr-TR" sz="3200" dirty="0">
                <a:solidFill>
                  <a:srgbClr val="FF0000"/>
                </a:solidFill>
              </a:rPr>
              <a:t> </a:t>
            </a:r>
            <a:r>
              <a:rPr lang="tr-TR" altLang="tr-TR" sz="3200" dirty="0"/>
              <a:t>oluşturmakta ve bu sayede kurumlar tüm kullanıcılarına çok kısa sürede ulaşmayı ve kurum kimliğine uygun şekilde grafiksel ara yüz yardımı ile geniş kitlelere gerekli bilginin iletilmesini sağlayabilmektedirler.</a:t>
            </a:r>
          </a:p>
        </p:txBody>
      </p:sp>
      <p:sp>
        <p:nvSpPr>
          <p:cNvPr id="33796" name="3 Veri Yer Tutucusu">
            <a:extLst>
              <a:ext uri="{FF2B5EF4-FFF2-40B4-BE49-F238E27FC236}">
                <a16:creationId xmlns:a16="http://schemas.microsoft.com/office/drawing/2014/main" id="{34459E44-C556-3784-4AF5-B164E18FAF36}"/>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FEC7465D-2F15-47C6-8894-47761E8C1045}" type="datetime8">
              <a:rPr lang="tr-TR" smtClean="0"/>
              <a:t>4.09.2025 23:10</a:t>
            </a:fld>
            <a:endParaRPr lang="tr-TR"/>
          </a:p>
        </p:txBody>
      </p:sp>
      <p:sp>
        <p:nvSpPr>
          <p:cNvPr id="33797" name="4 Altbilgi Yer Tutucusu">
            <a:extLst>
              <a:ext uri="{FF2B5EF4-FFF2-40B4-BE49-F238E27FC236}">
                <a16:creationId xmlns:a16="http://schemas.microsoft.com/office/drawing/2014/main" id="{001B89B7-BB3E-C681-3345-662168635606}"/>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68613" name="5 Slayt Numarası Yer Tutucusu">
            <a:extLst>
              <a:ext uri="{FF2B5EF4-FFF2-40B4-BE49-F238E27FC236}">
                <a16:creationId xmlns:a16="http://schemas.microsoft.com/office/drawing/2014/main" id="{90C12CA5-0B27-2063-0913-7F714934D4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E814A1-446C-4360-B596-68942FFF8BBD}" type="slidenum">
              <a:rPr lang="tr-TR" altLang="tr-TR" sz="1200">
                <a:solidFill>
                  <a:srgbClr val="898989"/>
                </a:solidFill>
                <a:latin typeface="Arial" panose="020B0604020202020204" pitchFamily="34" charset="0"/>
              </a:rPr>
              <a:pPr>
                <a:spcBef>
                  <a:spcPct val="0"/>
                </a:spcBef>
                <a:buFontTx/>
                <a:buNone/>
              </a:pPr>
              <a:t>58</a:t>
            </a:fld>
            <a:endParaRPr lang="tr-TR" altLang="tr-TR" sz="1200">
              <a:solidFill>
                <a:srgbClr val="898989"/>
              </a:solidFill>
              <a:latin typeface="Arial" panose="020B0604020202020204" pitchFamily="34" charset="0"/>
            </a:endParaRPr>
          </a:p>
        </p:txBody>
      </p:sp>
      <p:sp>
        <p:nvSpPr>
          <p:cNvPr id="68614" name="7 Başlık">
            <a:extLst>
              <a:ext uri="{FF2B5EF4-FFF2-40B4-BE49-F238E27FC236}">
                <a16:creationId xmlns:a16="http://schemas.microsoft.com/office/drawing/2014/main" id="{07285A5A-B7E8-0CBC-8417-38679823368C}"/>
              </a:ext>
            </a:extLst>
          </p:cNvPr>
          <p:cNvSpPr>
            <a:spLocks noGrp="1"/>
          </p:cNvSpPr>
          <p:nvPr>
            <p:ph type="title"/>
          </p:nvPr>
        </p:nvSpPr>
        <p:spPr>
          <a:xfrm>
            <a:off x="838201" y="270932"/>
            <a:ext cx="9383714" cy="637117"/>
          </a:xfrm>
        </p:spPr>
        <p:txBody>
          <a:bodyPr>
            <a:noAutofit/>
          </a:bodyPr>
          <a:lstStyle/>
          <a:p>
            <a:pPr algn="ctr"/>
            <a:r>
              <a:rPr lang="tr-TR" altLang="tr-TR" dirty="0">
                <a:solidFill>
                  <a:srgbClr val="FF0000"/>
                </a:solidFill>
              </a:rPr>
              <a:t>WEB SAYFASI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15C802CE-C55D-48AE-EE87-156FABCF1FFB}"/>
              </a:ext>
            </a:extLst>
          </p:cNvPr>
          <p:cNvSpPr>
            <a:spLocks noGrp="1" noChangeArrowheads="1"/>
          </p:cNvSpPr>
          <p:nvPr>
            <p:ph idx="1"/>
          </p:nvPr>
        </p:nvSpPr>
        <p:spPr>
          <a:xfrm>
            <a:off x="999067" y="908050"/>
            <a:ext cx="9736666" cy="4933950"/>
          </a:xfrm>
          <a:solidFill>
            <a:schemeClr val="bg1"/>
          </a:solidFill>
          <a:ln>
            <a:solidFill>
              <a:schemeClr val="accent2"/>
            </a:solidFill>
            <a:miter lim="800000"/>
            <a:headEnd/>
            <a:tailEnd/>
          </a:ln>
        </p:spPr>
        <p:txBody>
          <a:bodyPr>
            <a:normAutofit lnSpcReduction="10000"/>
          </a:bodyPr>
          <a:lstStyle/>
          <a:p>
            <a:pPr>
              <a:buFont typeface="Wingdings" panose="05000000000000000000" pitchFamily="2" charset="2"/>
              <a:buChar char="Ø"/>
            </a:pPr>
            <a:r>
              <a:rPr lang="tr-TR" altLang="tr-TR" dirty="0">
                <a:solidFill>
                  <a:srgbClr val="212529"/>
                </a:solidFill>
              </a:rPr>
              <a:t>Kurumların kendileri ile ilgili bilgi edinmek isteyen kullanıcılara </a:t>
            </a:r>
            <a:r>
              <a:rPr lang="tr-TR" altLang="tr-TR" b="1" dirty="0">
                <a:solidFill>
                  <a:srgbClr val="FF0000"/>
                </a:solidFill>
              </a:rPr>
              <a:t>yüksek derecede kullanılabilirlik</a:t>
            </a:r>
            <a:r>
              <a:rPr lang="tr-TR" altLang="tr-TR" dirty="0">
                <a:solidFill>
                  <a:srgbClr val="FF0000"/>
                </a:solidFill>
              </a:rPr>
              <a:t> </a:t>
            </a:r>
            <a:r>
              <a:rPr lang="tr-TR" altLang="tr-TR" dirty="0">
                <a:solidFill>
                  <a:srgbClr val="212529"/>
                </a:solidFill>
              </a:rPr>
              <a:t>düzeyine sahip web siteleri tasarlayıp sunmaları etkin bir kullanım sağlanması açısından önemlidir. </a:t>
            </a:r>
            <a:endParaRPr lang="tr-TR" altLang="tr-TR" sz="2000" dirty="0"/>
          </a:p>
          <a:p>
            <a:pPr eaLnBrk="1" hangingPunct="1">
              <a:buFont typeface="Wingdings" panose="05000000000000000000" pitchFamily="2" charset="2"/>
              <a:buChar char="Ø"/>
            </a:pPr>
            <a:r>
              <a:rPr lang="tr-TR" altLang="tr-TR" dirty="0">
                <a:solidFill>
                  <a:srgbClr val="212529"/>
                </a:solidFill>
              </a:rPr>
              <a:t>Genelde bilgi almaya veya web sitesi fonksiyonlarından yararlanmaya çalışan kullanıcılar, kullanması güç ve tasarım açısından başarılı olmayan web sayfaları ile karşı karşıya kalabilmektedirler.</a:t>
            </a:r>
          </a:p>
          <a:p>
            <a:pPr>
              <a:buFont typeface="Wingdings" panose="05000000000000000000" pitchFamily="2" charset="2"/>
              <a:buChar char="Ø"/>
              <a:defRPr/>
            </a:pPr>
            <a:r>
              <a:rPr lang="tr-TR" dirty="0"/>
              <a:t>Web sitesinin alan adı içeriğiyle alakalı olmalı ve kurumu iyi yansıtmalı</a:t>
            </a:r>
          </a:p>
          <a:p>
            <a:pPr>
              <a:buFont typeface="Wingdings" panose="05000000000000000000" pitchFamily="2" charset="2"/>
              <a:buChar char="Ø"/>
              <a:defRPr/>
            </a:pPr>
            <a:r>
              <a:rPr lang="tr-TR" dirty="0"/>
              <a:t>Web sitesinin içeriği  geniş ve özgün içerik yapısına sahip olmalı ama karmaşık olmamalı</a:t>
            </a:r>
          </a:p>
          <a:p>
            <a:pPr marL="0" indent="0">
              <a:buNone/>
              <a:defRPr/>
            </a:pPr>
            <a:endParaRPr lang="tr-TR" dirty="0"/>
          </a:p>
        </p:txBody>
      </p:sp>
      <p:sp>
        <p:nvSpPr>
          <p:cNvPr id="33796" name="3 Veri Yer Tutucusu">
            <a:extLst>
              <a:ext uri="{FF2B5EF4-FFF2-40B4-BE49-F238E27FC236}">
                <a16:creationId xmlns:a16="http://schemas.microsoft.com/office/drawing/2014/main" id="{F08B02CE-6EBE-9D34-E3B9-02190C33F582}"/>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1465D909-F911-405D-832A-745629AC5B07}" type="datetime8">
              <a:rPr lang="tr-TR" smtClean="0"/>
              <a:t>4.09.2025 23:10</a:t>
            </a:fld>
            <a:endParaRPr lang="tr-TR"/>
          </a:p>
        </p:txBody>
      </p:sp>
      <p:sp>
        <p:nvSpPr>
          <p:cNvPr id="33797" name="4 Altbilgi Yer Tutucusu">
            <a:extLst>
              <a:ext uri="{FF2B5EF4-FFF2-40B4-BE49-F238E27FC236}">
                <a16:creationId xmlns:a16="http://schemas.microsoft.com/office/drawing/2014/main" id="{AE777E05-772E-6188-EE31-FD2A2EF08C7C}"/>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dirty="0"/>
              <a:t>ARİF DEDE</a:t>
            </a:r>
          </a:p>
        </p:txBody>
      </p:sp>
      <p:sp>
        <p:nvSpPr>
          <p:cNvPr id="70661" name="5 Slayt Numarası Yer Tutucusu">
            <a:extLst>
              <a:ext uri="{FF2B5EF4-FFF2-40B4-BE49-F238E27FC236}">
                <a16:creationId xmlns:a16="http://schemas.microsoft.com/office/drawing/2014/main" id="{C08F90DF-23D8-024E-4A01-9AF3ECBC5E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EA6D90-9A52-4899-B4FB-F682B046CB79}" type="slidenum">
              <a:rPr lang="tr-TR" altLang="tr-TR" sz="1200">
                <a:solidFill>
                  <a:srgbClr val="898989"/>
                </a:solidFill>
                <a:latin typeface="Arial" panose="020B0604020202020204" pitchFamily="34" charset="0"/>
              </a:rPr>
              <a:pPr>
                <a:spcBef>
                  <a:spcPct val="0"/>
                </a:spcBef>
                <a:buFontTx/>
                <a:buNone/>
              </a:pPr>
              <a:t>59</a:t>
            </a:fld>
            <a:endParaRPr lang="tr-TR" altLang="tr-TR" sz="1200">
              <a:solidFill>
                <a:srgbClr val="898989"/>
              </a:solidFill>
              <a:latin typeface="Arial" panose="020B0604020202020204" pitchFamily="34" charset="0"/>
            </a:endParaRPr>
          </a:p>
        </p:txBody>
      </p:sp>
      <p:sp>
        <p:nvSpPr>
          <p:cNvPr id="70662" name="7 Başlık">
            <a:extLst>
              <a:ext uri="{FF2B5EF4-FFF2-40B4-BE49-F238E27FC236}">
                <a16:creationId xmlns:a16="http://schemas.microsoft.com/office/drawing/2014/main" id="{82735488-744B-987B-6124-46F1124E1D58}"/>
              </a:ext>
            </a:extLst>
          </p:cNvPr>
          <p:cNvSpPr>
            <a:spLocks noGrp="1"/>
          </p:cNvSpPr>
          <p:nvPr>
            <p:ph type="title"/>
          </p:nvPr>
        </p:nvSpPr>
        <p:spPr>
          <a:xfrm>
            <a:off x="838201" y="136524"/>
            <a:ext cx="9383714" cy="771525"/>
          </a:xfrm>
        </p:spPr>
        <p:txBody>
          <a:bodyPr/>
          <a:lstStyle/>
          <a:p>
            <a:pPr algn="ctr"/>
            <a:r>
              <a:rPr lang="tr-TR" altLang="tr-TR" dirty="0">
                <a:solidFill>
                  <a:srgbClr val="FF0000"/>
                </a:solidFill>
              </a:rPr>
              <a:t>WEB SAYFASI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Dikdörtgen">
            <a:extLst>
              <a:ext uri="{FF2B5EF4-FFF2-40B4-BE49-F238E27FC236}">
                <a16:creationId xmlns:a16="http://schemas.microsoft.com/office/drawing/2014/main" id="{997DA596-6C26-8758-4946-CD5E10BFECC9}"/>
              </a:ext>
            </a:extLst>
          </p:cNvPr>
          <p:cNvSpPr>
            <a:spLocks noChangeArrowheads="1"/>
          </p:cNvSpPr>
          <p:nvPr/>
        </p:nvSpPr>
        <p:spPr bwMode="auto">
          <a:xfrm>
            <a:off x="685272" y="1517650"/>
            <a:ext cx="1027059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800" b="1" dirty="0">
              <a:solidFill>
                <a:srgbClr val="CC4A22"/>
              </a:solidFill>
              <a:latin typeface="Comic Sans MS" panose="030F0702030302020204" pitchFamily="66" charset="0"/>
            </a:endParaRPr>
          </a:p>
          <a:p>
            <a:pPr algn="ctr" eaLnBrk="1" hangingPunct="1">
              <a:spcBef>
                <a:spcPct val="0"/>
              </a:spcBef>
              <a:buFontTx/>
              <a:buNone/>
            </a:pPr>
            <a:r>
              <a:rPr lang="tr-TR" altLang="tr-TR" b="1" dirty="0">
                <a:latin typeface="Comic Sans MS" panose="030F0702030302020204" pitchFamily="66" charset="0"/>
              </a:rPr>
              <a:t>KURUMLARDA </a:t>
            </a:r>
          </a:p>
          <a:p>
            <a:pPr algn="ctr" eaLnBrk="1" hangingPunct="1">
              <a:spcBef>
                <a:spcPct val="0"/>
              </a:spcBef>
              <a:buFontTx/>
              <a:buNone/>
            </a:pPr>
            <a:r>
              <a:rPr lang="tr-TR" altLang="tr-TR" b="1" dirty="0">
                <a:latin typeface="Comic Sans MS" panose="030F0702030302020204" pitchFamily="66" charset="0"/>
              </a:rPr>
              <a:t>SAĞLIKLI BİR İLETİŞİM ORTAMI OLMADAN</a:t>
            </a:r>
          </a:p>
          <a:p>
            <a:pPr algn="ctr" eaLnBrk="1" hangingPunct="1">
              <a:spcBef>
                <a:spcPct val="0"/>
              </a:spcBef>
              <a:buFontTx/>
              <a:buNone/>
            </a:pPr>
            <a:r>
              <a:rPr lang="tr-TR" altLang="tr-TR" b="1" dirty="0">
                <a:latin typeface="Comic Sans MS" panose="030F0702030302020204" pitchFamily="66" charset="0"/>
              </a:rPr>
              <a:t> VE</a:t>
            </a:r>
          </a:p>
          <a:p>
            <a:pPr algn="ctr" eaLnBrk="1" hangingPunct="1">
              <a:spcBef>
                <a:spcPct val="0"/>
              </a:spcBef>
              <a:buFontTx/>
              <a:buNone/>
            </a:pPr>
            <a:r>
              <a:rPr lang="tr-TR" altLang="tr-TR" b="1" dirty="0">
                <a:latin typeface="Comic Sans MS" panose="030F0702030302020204" pitchFamily="66" charset="0"/>
              </a:rPr>
              <a:t>İLETİŞİM SORUNLARINI ÇÖZMEDEN</a:t>
            </a:r>
          </a:p>
          <a:p>
            <a:pPr algn="ctr" eaLnBrk="1" hangingPunct="1">
              <a:spcBef>
                <a:spcPct val="0"/>
              </a:spcBef>
              <a:buFontTx/>
              <a:buNone/>
            </a:pPr>
            <a:r>
              <a:rPr lang="tr-TR" altLang="tr-TR" b="1" dirty="0">
                <a:latin typeface="Comic Sans MS" panose="030F0702030302020204" pitchFamily="66" charset="0"/>
              </a:rPr>
              <a:t> </a:t>
            </a:r>
          </a:p>
          <a:p>
            <a:pPr algn="ctr" eaLnBrk="1" hangingPunct="1">
              <a:spcBef>
                <a:spcPct val="0"/>
              </a:spcBef>
              <a:buFontTx/>
              <a:buNone/>
            </a:pPr>
            <a:r>
              <a:rPr lang="tr-TR" altLang="tr-TR" b="1" dirty="0">
                <a:latin typeface="Comic Sans MS" panose="030F0702030302020204" pitchFamily="66" charset="0"/>
              </a:rPr>
              <a:t>DOYUMLU BİR YAŞAM MÜMKÜN DEĞİLDİR</a:t>
            </a:r>
            <a:r>
              <a:rPr lang="tr-TR" altLang="tr-TR" b="1" dirty="0">
                <a:solidFill>
                  <a:srgbClr val="C00000"/>
                </a:solidFill>
                <a:latin typeface="Comic Sans MS" panose="030F0702030302020204" pitchFamily="66" charset="0"/>
              </a:rPr>
              <a:t>.</a:t>
            </a:r>
            <a:r>
              <a:rPr lang="tr-TR" altLang="tr-TR" sz="2800" b="1" dirty="0">
                <a:solidFill>
                  <a:srgbClr val="C00000"/>
                </a:solidFill>
                <a:latin typeface="Comic Sans MS" panose="030F0702030302020204" pitchFamily="66" charset="0"/>
              </a:rPr>
              <a:t> </a:t>
            </a:r>
            <a:endParaRPr lang="tr-TR" altLang="tr-TR" sz="2800" dirty="0">
              <a:solidFill>
                <a:srgbClr val="C00000"/>
              </a:solidFill>
              <a:latin typeface="Arial" panose="020B0604020202020204" pitchFamily="34" charset="0"/>
            </a:endParaRPr>
          </a:p>
        </p:txBody>
      </p:sp>
      <p:sp>
        <p:nvSpPr>
          <p:cNvPr id="18435" name="2 Slayt Numarası Yer Tutucusu">
            <a:extLst>
              <a:ext uri="{FF2B5EF4-FFF2-40B4-BE49-F238E27FC236}">
                <a16:creationId xmlns:a16="http://schemas.microsoft.com/office/drawing/2014/main" id="{81066364-CBA6-F685-0B3A-F39E0C3681A6}"/>
              </a:ext>
            </a:extLst>
          </p:cNvPr>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566FD01-DCAD-4DA2-B0D0-1D586253DBD0}" type="slidenum">
              <a:rPr lang="tr-TR" altLang="tr-TR" sz="1400">
                <a:solidFill>
                  <a:srgbClr val="FFFFFF"/>
                </a:solidFill>
                <a:latin typeface="Arial" panose="020B0604020202020204" pitchFamily="34" charset="0"/>
              </a:rPr>
              <a:pPr algn="ctr">
                <a:spcBef>
                  <a:spcPct val="0"/>
                </a:spcBef>
                <a:buFontTx/>
                <a:buNone/>
              </a:pPr>
              <a:t>6</a:t>
            </a:fld>
            <a:endParaRPr lang="tr-TR" altLang="tr-TR" sz="1400">
              <a:solidFill>
                <a:srgbClr val="FFFFFF"/>
              </a:solidFill>
              <a:latin typeface="Arial" panose="020B0604020202020204" pitchFamily="34" charset="0"/>
            </a:endParaRPr>
          </a:p>
        </p:txBody>
      </p:sp>
      <p:sp>
        <p:nvSpPr>
          <p:cNvPr id="3" name="Metin kutusu 2">
            <a:extLst>
              <a:ext uri="{FF2B5EF4-FFF2-40B4-BE49-F238E27FC236}">
                <a16:creationId xmlns:a16="http://schemas.microsoft.com/office/drawing/2014/main" id="{684943DB-9738-06F5-6ECC-A45603D201C8}"/>
              </a:ext>
            </a:extLst>
          </p:cNvPr>
          <p:cNvSpPr txBox="1"/>
          <p:nvPr/>
        </p:nvSpPr>
        <p:spPr>
          <a:xfrm>
            <a:off x="837670" y="266184"/>
            <a:ext cx="10270595" cy="769441"/>
          </a:xfrm>
          <a:prstGeom prst="rect">
            <a:avLst/>
          </a:prstGeom>
          <a:noFill/>
        </p:spPr>
        <p:txBody>
          <a:bodyPr wrap="square">
            <a:spAutoFit/>
          </a:bodyPr>
          <a:lstStyle/>
          <a:p>
            <a:r>
              <a:rPr lang="tr-TR" sz="4400" b="1" dirty="0">
                <a:solidFill>
                  <a:srgbClr val="FF0000"/>
                </a:solidFill>
                <a:latin typeface="Comic Sans MS" panose="030F0702030302020204" pitchFamily="66" charset="0"/>
              </a:rPr>
              <a:t>KURUMLARDA İLETİŞİMİN ÖNEMİ</a:t>
            </a:r>
            <a:endParaRPr lang="tr-TR" sz="4400" dirty="0">
              <a:solidFill>
                <a:srgbClr val="FF0000"/>
              </a:solidFill>
            </a:endParaRPr>
          </a:p>
        </p:txBody>
      </p:sp>
      <p:sp>
        <p:nvSpPr>
          <p:cNvPr id="2" name="Veri Yer Tutucusu 1">
            <a:extLst>
              <a:ext uri="{FF2B5EF4-FFF2-40B4-BE49-F238E27FC236}">
                <a16:creationId xmlns:a16="http://schemas.microsoft.com/office/drawing/2014/main" id="{CA1D714E-0C7E-894D-200E-96129ED9EF33}"/>
              </a:ext>
            </a:extLst>
          </p:cNvPr>
          <p:cNvSpPr>
            <a:spLocks noGrp="1"/>
          </p:cNvSpPr>
          <p:nvPr>
            <p:ph type="dt" sz="half" idx="10"/>
          </p:nvPr>
        </p:nvSpPr>
        <p:spPr/>
        <p:txBody>
          <a:bodyPr/>
          <a:lstStyle/>
          <a:p>
            <a:fld id="{51C5F2F8-3D55-4576-A71B-93FF1D6F098A}" type="datetime8">
              <a:rPr lang="tr-TR" smtClean="0"/>
              <a:t>4.09.2025 23:10</a:t>
            </a:fld>
            <a:endParaRPr lang="tr-TR"/>
          </a:p>
        </p:txBody>
      </p:sp>
      <p:sp>
        <p:nvSpPr>
          <p:cNvPr id="4" name="Alt Bilgi Yer Tutucusu 3">
            <a:extLst>
              <a:ext uri="{FF2B5EF4-FFF2-40B4-BE49-F238E27FC236}">
                <a16:creationId xmlns:a16="http://schemas.microsoft.com/office/drawing/2014/main" id="{3A7590A1-A307-F4F3-D1BC-12FCD565B41D}"/>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A2FC5957-DE62-9EA5-1764-CD484FC197AA}"/>
              </a:ext>
            </a:extLst>
          </p:cNvPr>
          <p:cNvSpPr>
            <a:spLocks noGrp="1" noChangeArrowheads="1"/>
          </p:cNvSpPr>
          <p:nvPr>
            <p:ph idx="1"/>
          </p:nvPr>
        </p:nvSpPr>
        <p:spPr>
          <a:xfrm>
            <a:off x="1049867" y="1286932"/>
            <a:ext cx="10041466" cy="4961467"/>
          </a:xfrm>
          <a:solidFill>
            <a:schemeClr val="bg1"/>
          </a:solidFill>
          <a:ln>
            <a:solidFill>
              <a:schemeClr val="accent2"/>
            </a:solidFill>
            <a:miter lim="800000"/>
            <a:headEnd/>
            <a:tailEnd/>
          </a:ln>
        </p:spPr>
        <p:txBody>
          <a:bodyPr/>
          <a:lstStyle/>
          <a:p>
            <a:pPr>
              <a:buFont typeface="Wingdings" panose="05000000000000000000" pitchFamily="2" charset="2"/>
              <a:buChar char="Ø"/>
              <a:defRPr/>
            </a:pPr>
            <a:r>
              <a:rPr lang="tr-TR" dirty="0"/>
              <a:t>Logo ile grafik, yazı ve arka plan renkleri uyumlu olmalı</a:t>
            </a:r>
          </a:p>
          <a:p>
            <a:pPr>
              <a:buFont typeface="Wingdings" panose="05000000000000000000" pitchFamily="2" charset="2"/>
              <a:buChar char="Ø"/>
              <a:defRPr/>
            </a:pPr>
            <a:r>
              <a:rPr lang="tr-TR" dirty="0"/>
              <a:t>Menüler, ziyaretçilerin aradıklarını kolayca bulabilecekleri şekilde tasarlanmalı</a:t>
            </a:r>
            <a:endParaRPr lang="tr-TR" altLang="tr-TR" sz="3200" dirty="0"/>
          </a:p>
          <a:p>
            <a:pPr>
              <a:buFont typeface="Wingdings" panose="05000000000000000000" pitchFamily="2" charset="2"/>
              <a:buChar char="Ø"/>
              <a:defRPr/>
            </a:pPr>
            <a:r>
              <a:rPr lang="tr-TR" dirty="0">
                <a:latin typeface="Josefin Sans" pitchFamily="2" charset="-94"/>
              </a:rPr>
              <a:t>Ziyaretçilerinizin bize ulaşabileceği iletişim bilgileri ve iletişim formu olmalı</a:t>
            </a:r>
          </a:p>
          <a:p>
            <a:pPr>
              <a:buFont typeface="Wingdings" panose="05000000000000000000" pitchFamily="2" charset="2"/>
              <a:buChar char="Ø"/>
              <a:defRPr/>
            </a:pPr>
            <a:r>
              <a:rPr lang="tr-TR" dirty="0">
                <a:latin typeface="Josefin Sans" pitchFamily="2" charset="-94"/>
              </a:rPr>
              <a:t>Google ve diğer arama motorlarına kayıt edilmiş olmalı çünkü kimsenin sitemizden haberi yoksa web sitemiz ne kadar iyi olursa olsun hiç bir anlam ifade etmez.</a:t>
            </a:r>
          </a:p>
          <a:p>
            <a:pPr>
              <a:buFont typeface="Wingdings" panose="05000000000000000000" pitchFamily="2" charset="2"/>
              <a:buChar char="Ø"/>
              <a:defRPr/>
            </a:pPr>
            <a:r>
              <a:rPr lang="tr-TR" dirty="0">
                <a:solidFill>
                  <a:srgbClr val="FF0000"/>
                </a:solidFill>
                <a:latin typeface="Josefin Sans" pitchFamily="2" charset="-94"/>
              </a:rPr>
              <a:t>Sürekli güncellenmeyen sayfalar ilgi görmez.</a:t>
            </a:r>
          </a:p>
          <a:p>
            <a:pPr marL="0" indent="0">
              <a:buNone/>
              <a:defRPr/>
            </a:pPr>
            <a:endParaRPr lang="tr-TR" altLang="tr-TR" sz="3000" dirty="0"/>
          </a:p>
        </p:txBody>
      </p:sp>
      <p:sp>
        <p:nvSpPr>
          <p:cNvPr id="33796" name="3 Veri Yer Tutucusu">
            <a:extLst>
              <a:ext uri="{FF2B5EF4-FFF2-40B4-BE49-F238E27FC236}">
                <a16:creationId xmlns:a16="http://schemas.microsoft.com/office/drawing/2014/main" id="{0CE0E19C-96DE-99C4-4ED0-3A840016920C}"/>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E9A68710-46E4-4B48-8670-E44686C1F1CD}" type="datetime8">
              <a:rPr lang="tr-TR" smtClean="0"/>
              <a:t>4.09.2025 23:10</a:t>
            </a:fld>
            <a:endParaRPr lang="tr-TR"/>
          </a:p>
        </p:txBody>
      </p:sp>
      <p:sp>
        <p:nvSpPr>
          <p:cNvPr id="33797" name="4 Altbilgi Yer Tutucusu">
            <a:extLst>
              <a:ext uri="{FF2B5EF4-FFF2-40B4-BE49-F238E27FC236}">
                <a16:creationId xmlns:a16="http://schemas.microsoft.com/office/drawing/2014/main" id="{32A23D08-A7AE-A9E6-3479-5C3A4719B625}"/>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74757" name="5 Slayt Numarası Yer Tutucusu">
            <a:extLst>
              <a:ext uri="{FF2B5EF4-FFF2-40B4-BE49-F238E27FC236}">
                <a16:creationId xmlns:a16="http://schemas.microsoft.com/office/drawing/2014/main" id="{902EB199-BE6B-9294-4C44-6187AF7412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8E5B505-575F-4B46-B5F1-C85913399209}" type="slidenum">
              <a:rPr lang="tr-TR" altLang="tr-TR" sz="1200">
                <a:solidFill>
                  <a:srgbClr val="898989"/>
                </a:solidFill>
                <a:latin typeface="Arial" panose="020B0604020202020204" pitchFamily="34" charset="0"/>
              </a:rPr>
              <a:pPr>
                <a:spcBef>
                  <a:spcPct val="0"/>
                </a:spcBef>
                <a:buFontTx/>
                <a:buNone/>
              </a:pPr>
              <a:t>60</a:t>
            </a:fld>
            <a:endParaRPr lang="tr-TR" altLang="tr-TR" sz="1200">
              <a:solidFill>
                <a:srgbClr val="898989"/>
              </a:solidFill>
              <a:latin typeface="Arial" panose="020B0604020202020204" pitchFamily="34" charset="0"/>
            </a:endParaRPr>
          </a:p>
        </p:txBody>
      </p:sp>
      <p:sp>
        <p:nvSpPr>
          <p:cNvPr id="74758" name="7 Başlık">
            <a:extLst>
              <a:ext uri="{FF2B5EF4-FFF2-40B4-BE49-F238E27FC236}">
                <a16:creationId xmlns:a16="http://schemas.microsoft.com/office/drawing/2014/main" id="{486EA825-1B54-CC6B-5343-2BFF2F38D68F}"/>
              </a:ext>
            </a:extLst>
          </p:cNvPr>
          <p:cNvSpPr>
            <a:spLocks noGrp="1"/>
          </p:cNvSpPr>
          <p:nvPr>
            <p:ph type="title"/>
          </p:nvPr>
        </p:nvSpPr>
        <p:spPr>
          <a:xfrm>
            <a:off x="838201" y="136524"/>
            <a:ext cx="9383714" cy="771525"/>
          </a:xfrm>
        </p:spPr>
        <p:txBody>
          <a:bodyPr/>
          <a:lstStyle/>
          <a:p>
            <a:pPr algn="ctr"/>
            <a:r>
              <a:rPr lang="tr-TR" altLang="tr-TR" dirty="0">
                <a:solidFill>
                  <a:srgbClr val="FF0000"/>
                </a:solidFill>
              </a:rPr>
              <a:t>WEB SAYFASI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a:extLst>
              <a:ext uri="{FF2B5EF4-FFF2-40B4-BE49-F238E27FC236}">
                <a16:creationId xmlns:a16="http://schemas.microsoft.com/office/drawing/2014/main" id="{3C0DC5FF-E1EA-E9DF-2C64-7D6F6C6154AD}"/>
              </a:ext>
            </a:extLst>
          </p:cNvPr>
          <p:cNvSpPr>
            <a:spLocks noGrp="1"/>
          </p:cNvSpPr>
          <p:nvPr>
            <p:ph type="ctrTitle"/>
          </p:nvPr>
        </p:nvSpPr>
        <p:spPr>
          <a:xfrm>
            <a:off x="1774825" y="188913"/>
            <a:ext cx="8689975" cy="719138"/>
          </a:xfrm>
        </p:spPr>
        <p:txBody>
          <a:bodyPr>
            <a:noAutofit/>
          </a:bodyPr>
          <a:lstStyle/>
          <a:p>
            <a:r>
              <a:rPr lang="tr-TR" altLang="tr-TR" sz="4400" b="1" dirty="0">
                <a:solidFill>
                  <a:srgbClr val="FF0000"/>
                </a:solidFill>
              </a:rPr>
              <a:t>İLETİŞİM TÜRLERİ</a:t>
            </a:r>
            <a:endParaRPr lang="tr-TR" altLang="tr-TR" sz="4400" dirty="0">
              <a:solidFill>
                <a:srgbClr val="FF0000"/>
              </a:solidFill>
            </a:endParaRPr>
          </a:p>
        </p:txBody>
      </p:sp>
      <p:sp>
        <p:nvSpPr>
          <p:cNvPr id="3" name="2 Alt Başlık">
            <a:extLst>
              <a:ext uri="{FF2B5EF4-FFF2-40B4-BE49-F238E27FC236}">
                <a16:creationId xmlns:a16="http://schemas.microsoft.com/office/drawing/2014/main" id="{A5ADF6F1-A831-787D-363D-A90BB30A7136}"/>
              </a:ext>
            </a:extLst>
          </p:cNvPr>
          <p:cNvSpPr>
            <a:spLocks noGrp="1"/>
          </p:cNvSpPr>
          <p:nvPr>
            <p:ph type="subTitle" idx="1"/>
          </p:nvPr>
        </p:nvSpPr>
        <p:spPr>
          <a:xfrm>
            <a:off x="1219200" y="908051"/>
            <a:ext cx="9889067" cy="5184775"/>
          </a:xfrm>
        </p:spPr>
        <p:txBody>
          <a:bodyPr>
            <a:noAutofit/>
          </a:bodyPr>
          <a:lstStyle/>
          <a:p>
            <a:pPr algn="l">
              <a:buFont typeface="Arial" charset="0"/>
              <a:buNone/>
              <a:defRPr/>
            </a:pPr>
            <a:r>
              <a:rPr lang="tr-TR" sz="3200" dirty="0">
                <a:solidFill>
                  <a:schemeClr val="tx1"/>
                </a:solidFill>
                <a:latin typeface="Arial" pitchFamily="34" charset="0"/>
                <a:cs typeface="Arial" pitchFamily="34" charset="0"/>
              </a:rPr>
              <a:t>İletişim türleri dört ana gruba ayrılır. Bu gruplar, genellikle bir arada (eş zamanlı ya da birbirini izleyerek) ve birbirlerini tamamlayacak biçimde kullanılır.</a:t>
            </a:r>
          </a:p>
          <a:p>
            <a:pPr marL="342900" indent="-342900" algn="l">
              <a:buFont typeface="Arial" charset="0"/>
              <a:buAutoNum type="arabicParenR"/>
              <a:defRPr/>
            </a:pPr>
            <a:r>
              <a:rPr lang="tr-TR" sz="3200" b="1" dirty="0">
                <a:solidFill>
                  <a:srgbClr val="FF0000"/>
                </a:solidFill>
                <a:latin typeface="Arial" pitchFamily="34" charset="0"/>
                <a:cs typeface="Arial" pitchFamily="34" charset="0"/>
              </a:rPr>
              <a:t> Kişisel İletişim: </a:t>
            </a:r>
          </a:p>
          <a:p>
            <a:pPr algn="l">
              <a:buFont typeface="Arial" charset="0"/>
              <a:buNone/>
              <a:defRPr/>
            </a:pPr>
            <a:r>
              <a:rPr lang="tr-TR" sz="3200" b="1" dirty="0">
                <a:solidFill>
                  <a:srgbClr val="FF0000"/>
                </a:solidFill>
                <a:latin typeface="Arial" pitchFamily="34" charset="0"/>
                <a:cs typeface="Arial" pitchFamily="34" charset="0"/>
              </a:rPr>
              <a:t>2) Kişiler Arasında İletişim:</a:t>
            </a:r>
          </a:p>
          <a:p>
            <a:pPr algn="l">
              <a:buFont typeface="Arial" charset="0"/>
              <a:buNone/>
              <a:defRPr/>
            </a:pPr>
            <a:r>
              <a:rPr lang="tr-TR" sz="3200" b="1" dirty="0">
                <a:solidFill>
                  <a:srgbClr val="FF0000"/>
                </a:solidFill>
                <a:latin typeface="Arial" charset="0"/>
                <a:cs typeface="Arial" charset="0"/>
              </a:rPr>
              <a:t>3) Grup İletişimi: </a:t>
            </a:r>
          </a:p>
          <a:p>
            <a:pPr algn="l">
              <a:buFont typeface="Arial" charset="0"/>
              <a:buNone/>
              <a:defRPr/>
            </a:pPr>
            <a:r>
              <a:rPr lang="tr-TR" sz="3200" b="1" dirty="0">
                <a:solidFill>
                  <a:srgbClr val="FF0000"/>
                </a:solidFill>
                <a:latin typeface="Arial" charset="0"/>
                <a:cs typeface="Arial" charset="0"/>
              </a:rPr>
              <a:t>4) Kitle İletişimi:</a:t>
            </a:r>
          </a:p>
          <a:p>
            <a:pPr algn="l">
              <a:buFont typeface="Arial" charset="0"/>
              <a:buNone/>
              <a:defRPr/>
            </a:pPr>
            <a:r>
              <a:rPr lang="tr-TR" b="1" dirty="0">
                <a:solidFill>
                  <a:srgbClr val="FF0000"/>
                </a:solidFill>
                <a:latin typeface="Arial" charset="0"/>
                <a:cs typeface="Arial" charset="0"/>
              </a:rPr>
              <a:t> </a:t>
            </a:r>
            <a:r>
              <a:rPr lang="tr-TR" dirty="0">
                <a:solidFill>
                  <a:srgbClr val="FF0000"/>
                </a:solidFill>
                <a:latin typeface="Arial" charset="0"/>
                <a:cs typeface="Arial" charset="0"/>
              </a:rPr>
              <a:t> </a:t>
            </a:r>
          </a:p>
          <a:p>
            <a:pPr algn="l">
              <a:buFont typeface="Arial" charset="0"/>
              <a:buNone/>
              <a:defRPr/>
            </a:pPr>
            <a:endParaRPr lang="tr-TR" b="1" dirty="0">
              <a:latin typeface="Arial" pitchFamily="34" charset="0"/>
              <a:cs typeface="Arial" pitchFamily="34" charset="0"/>
            </a:endParaRPr>
          </a:p>
          <a:p>
            <a:pPr algn="l">
              <a:buFont typeface="Arial" charset="0"/>
              <a:buNone/>
              <a:defRPr/>
            </a:pPr>
            <a:endParaRPr lang="tr-TR" b="1" dirty="0">
              <a:latin typeface="Arial" pitchFamily="34" charset="0"/>
              <a:cs typeface="Arial" pitchFamily="34" charset="0"/>
            </a:endParaRPr>
          </a:p>
          <a:p>
            <a:pPr algn="l">
              <a:buFont typeface="Arial" charset="0"/>
              <a:buNone/>
              <a:defRPr/>
            </a:pPr>
            <a:endParaRPr lang="tr-TR" sz="1500" dirty="0">
              <a:latin typeface="Arial" pitchFamily="34" charset="0"/>
              <a:cs typeface="Arial" pitchFamily="34" charset="0"/>
            </a:endParaRPr>
          </a:p>
          <a:p>
            <a:pPr algn="l">
              <a:buFont typeface="Arial" charset="0"/>
              <a:buNone/>
              <a:defRPr/>
            </a:pPr>
            <a:r>
              <a:rPr lang="tr-TR" sz="1500" b="1" dirty="0">
                <a:latin typeface="Arial" pitchFamily="34" charset="0"/>
                <a:cs typeface="Arial" pitchFamily="34" charset="0"/>
              </a:rPr>
              <a:t> </a:t>
            </a:r>
            <a:endParaRPr lang="tr-TR" sz="15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a:extLst>
              <a:ext uri="{FF2B5EF4-FFF2-40B4-BE49-F238E27FC236}">
                <a16:creationId xmlns:a16="http://schemas.microsoft.com/office/drawing/2014/main" id="{8106F71C-F1B8-C9A0-C2F2-4542CBE19D39}"/>
              </a:ext>
            </a:extLst>
          </p:cNvPr>
          <p:cNvSpPr>
            <a:spLocks noGrp="1"/>
          </p:cNvSpPr>
          <p:nvPr>
            <p:ph type="ctrTitle"/>
          </p:nvPr>
        </p:nvSpPr>
        <p:spPr>
          <a:xfrm>
            <a:off x="1202267" y="513555"/>
            <a:ext cx="10041466" cy="773378"/>
          </a:xfrm>
        </p:spPr>
        <p:txBody>
          <a:bodyPr>
            <a:noAutofit/>
          </a:bodyPr>
          <a:lstStyle/>
          <a:p>
            <a:r>
              <a:rPr lang="tr-TR" altLang="tr-TR" sz="4400" b="1" dirty="0">
                <a:solidFill>
                  <a:srgbClr val="FF0000"/>
                </a:solidFill>
              </a:rPr>
              <a:t>İLETİŞİM TÜRLERİ</a:t>
            </a:r>
            <a:endParaRPr lang="tr-TR" altLang="tr-TR" sz="4400" dirty="0">
              <a:solidFill>
                <a:srgbClr val="FF0000"/>
              </a:solidFill>
            </a:endParaRPr>
          </a:p>
        </p:txBody>
      </p:sp>
      <p:sp>
        <p:nvSpPr>
          <p:cNvPr id="3" name="2 Alt Başlık">
            <a:extLst>
              <a:ext uri="{FF2B5EF4-FFF2-40B4-BE49-F238E27FC236}">
                <a16:creationId xmlns:a16="http://schemas.microsoft.com/office/drawing/2014/main" id="{200DB54C-D2ED-D66C-8F77-87CEE18D9B1D}"/>
              </a:ext>
            </a:extLst>
          </p:cNvPr>
          <p:cNvSpPr>
            <a:spLocks noGrp="1"/>
          </p:cNvSpPr>
          <p:nvPr>
            <p:ph type="subTitle" idx="1"/>
          </p:nvPr>
        </p:nvSpPr>
        <p:spPr>
          <a:xfrm>
            <a:off x="1992314" y="1574800"/>
            <a:ext cx="8207375" cy="4518026"/>
          </a:xfrm>
        </p:spPr>
        <p:txBody>
          <a:bodyPr>
            <a:noAutofit/>
          </a:bodyPr>
          <a:lstStyle/>
          <a:p>
            <a:pPr marL="342900" indent="-342900" algn="l">
              <a:buFont typeface="Arial" charset="0"/>
              <a:buAutoNum type="arabicParenR"/>
              <a:defRPr/>
            </a:pPr>
            <a:r>
              <a:rPr lang="tr-TR" b="1" dirty="0">
                <a:solidFill>
                  <a:srgbClr val="FF0000"/>
                </a:solidFill>
                <a:latin typeface="Arial" pitchFamily="34" charset="0"/>
                <a:cs typeface="Arial" pitchFamily="34" charset="0"/>
              </a:rPr>
              <a:t>Kişisel İletişim: </a:t>
            </a:r>
          </a:p>
          <a:p>
            <a:pPr marL="342900" indent="-342900" algn="l">
              <a:defRPr/>
            </a:pPr>
            <a:r>
              <a:rPr lang="tr-TR" b="1" dirty="0">
                <a:latin typeface="Arial" pitchFamily="34" charset="0"/>
                <a:cs typeface="Arial" pitchFamily="34" charset="0"/>
              </a:rPr>
              <a:t> </a:t>
            </a:r>
            <a:r>
              <a:rPr lang="tr-TR" dirty="0">
                <a:latin typeface="Arial" pitchFamily="34" charset="0"/>
                <a:cs typeface="Arial" pitchFamily="34" charset="0"/>
              </a:rPr>
              <a:t>Kendi içimizde ve kendi kendimizle kurduğumuz iletişimdir, </a:t>
            </a:r>
            <a:r>
              <a:rPr lang="tr-TR" dirty="0">
                <a:solidFill>
                  <a:srgbClr val="FF0000"/>
                </a:solidFill>
                <a:latin typeface="Arial" pitchFamily="34" charset="0"/>
                <a:cs typeface="Arial" pitchFamily="34" charset="0"/>
              </a:rPr>
              <a:t>kafamızdaki düşünceler</a:t>
            </a:r>
            <a:r>
              <a:rPr lang="tr-TR" dirty="0">
                <a:latin typeface="Arial" pitchFamily="34" charset="0"/>
                <a:cs typeface="Arial" pitchFamily="34" charset="0"/>
              </a:rPr>
              <a:t> gibi.</a:t>
            </a:r>
          </a:p>
          <a:p>
            <a:pPr marL="342900" indent="-342900" algn="l">
              <a:defRPr/>
            </a:pPr>
            <a:r>
              <a:rPr lang="tr-TR" dirty="0">
                <a:latin typeface="Arial" pitchFamily="34" charset="0"/>
                <a:cs typeface="Arial" pitchFamily="34" charset="0"/>
              </a:rPr>
              <a:t> </a:t>
            </a:r>
          </a:p>
          <a:p>
            <a:pPr algn="l">
              <a:buFont typeface="Arial" charset="0"/>
              <a:buNone/>
              <a:defRPr/>
            </a:pPr>
            <a:endParaRPr lang="tr-TR" sz="1500" dirty="0">
              <a:latin typeface="Arial" pitchFamily="34" charset="0"/>
              <a:cs typeface="Arial" pitchFamily="34" charset="0"/>
            </a:endParaRPr>
          </a:p>
          <a:p>
            <a:pPr algn="l">
              <a:buFont typeface="Arial" charset="0"/>
              <a:buNone/>
              <a:defRPr/>
            </a:pPr>
            <a:r>
              <a:rPr lang="tr-TR" sz="1500" b="1" dirty="0">
                <a:latin typeface="Arial" pitchFamily="34" charset="0"/>
                <a:cs typeface="Arial" pitchFamily="34" charset="0"/>
              </a:rPr>
              <a:t> </a:t>
            </a:r>
            <a:endParaRPr lang="tr-TR" sz="1500" dirty="0">
              <a:latin typeface="Arial" pitchFamily="34" charset="0"/>
              <a:cs typeface="Arial" pitchFamily="34" charset="0"/>
            </a:endParaRPr>
          </a:p>
        </p:txBody>
      </p:sp>
      <p:pic>
        <p:nvPicPr>
          <p:cNvPr id="79876" name="Resim 4">
            <a:extLst>
              <a:ext uri="{FF2B5EF4-FFF2-40B4-BE49-F238E27FC236}">
                <a16:creationId xmlns:a16="http://schemas.microsoft.com/office/drawing/2014/main" id="{2500643D-8E05-DE0F-36EF-3A5D1C07C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1" y="2958572"/>
            <a:ext cx="8370889"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a:extLst>
              <a:ext uri="{FF2B5EF4-FFF2-40B4-BE49-F238E27FC236}">
                <a16:creationId xmlns:a16="http://schemas.microsoft.com/office/drawing/2014/main" id="{49A5BBFD-A27C-A554-DE0C-D1969012FCD7}"/>
              </a:ext>
            </a:extLst>
          </p:cNvPr>
          <p:cNvSpPr>
            <a:spLocks noGrp="1"/>
          </p:cNvSpPr>
          <p:nvPr>
            <p:ph type="ctrTitle"/>
          </p:nvPr>
        </p:nvSpPr>
        <p:spPr>
          <a:xfrm>
            <a:off x="1391709" y="474663"/>
            <a:ext cx="9262533" cy="650875"/>
          </a:xfrm>
        </p:spPr>
        <p:txBody>
          <a:bodyPr>
            <a:noAutofit/>
          </a:bodyPr>
          <a:lstStyle/>
          <a:p>
            <a:r>
              <a:rPr lang="tr-TR" altLang="tr-TR" sz="4400" b="1" dirty="0">
                <a:solidFill>
                  <a:srgbClr val="FF0000"/>
                </a:solidFill>
              </a:rPr>
              <a:t>İLETİŞİM TÜRLERİ</a:t>
            </a:r>
            <a:endParaRPr lang="tr-TR" altLang="tr-TR" sz="4400" dirty="0">
              <a:solidFill>
                <a:srgbClr val="FF0000"/>
              </a:solidFill>
            </a:endParaRPr>
          </a:p>
        </p:txBody>
      </p:sp>
      <p:sp>
        <p:nvSpPr>
          <p:cNvPr id="80899" name="2 Alt Başlık">
            <a:extLst>
              <a:ext uri="{FF2B5EF4-FFF2-40B4-BE49-F238E27FC236}">
                <a16:creationId xmlns:a16="http://schemas.microsoft.com/office/drawing/2014/main" id="{C79E0F5A-7D45-E544-F63F-0C322CFB4C4C}"/>
              </a:ext>
            </a:extLst>
          </p:cNvPr>
          <p:cNvSpPr>
            <a:spLocks noGrp="1"/>
          </p:cNvSpPr>
          <p:nvPr>
            <p:ph type="subTitle" idx="1"/>
          </p:nvPr>
        </p:nvSpPr>
        <p:spPr>
          <a:xfrm>
            <a:off x="1919289" y="1270000"/>
            <a:ext cx="8207375" cy="4821238"/>
          </a:xfrm>
        </p:spPr>
        <p:txBody>
          <a:bodyPr/>
          <a:lstStyle/>
          <a:p>
            <a:pPr algn="l"/>
            <a:r>
              <a:rPr lang="tr-TR" altLang="tr-TR" b="1" dirty="0">
                <a:solidFill>
                  <a:srgbClr val="FF0000"/>
                </a:solidFill>
                <a:latin typeface="Arial" panose="020B0604020202020204" pitchFamily="34" charset="0"/>
                <a:cs typeface="Arial" panose="020B0604020202020204" pitchFamily="34" charset="0"/>
              </a:rPr>
              <a:t>2) Kişiler Arasında İletişim: </a:t>
            </a:r>
          </a:p>
          <a:p>
            <a:pPr algn="l"/>
            <a:r>
              <a:rPr lang="tr-TR" altLang="tr-TR" dirty="0">
                <a:latin typeface="Arial" panose="020B0604020202020204" pitchFamily="34" charset="0"/>
                <a:cs typeface="Arial" panose="020B0604020202020204" pitchFamily="34" charset="0"/>
              </a:rPr>
              <a:t>Küçük bir topluluğun kendi içindeki iletişimdir. Özellikle </a:t>
            </a:r>
            <a:r>
              <a:rPr lang="tr-TR" altLang="tr-TR" dirty="0">
                <a:solidFill>
                  <a:srgbClr val="FF0000"/>
                </a:solidFill>
                <a:latin typeface="Arial" panose="020B0604020202020204" pitchFamily="34" charset="0"/>
                <a:cs typeface="Arial" panose="020B0604020202020204" pitchFamily="34" charset="0"/>
              </a:rPr>
              <a:t>iki insanın yüz yüze, telefonla ya da bir elektronik cihazla </a:t>
            </a:r>
            <a:r>
              <a:rPr lang="tr-TR" altLang="tr-TR" dirty="0">
                <a:latin typeface="Arial" panose="020B0604020202020204" pitchFamily="34" charset="0"/>
                <a:cs typeface="Arial" panose="020B0604020202020204" pitchFamily="34" charset="0"/>
              </a:rPr>
              <a:t>yaptığı </a:t>
            </a:r>
            <a:r>
              <a:rPr lang="tr-TR" altLang="tr-TR" dirty="0">
                <a:solidFill>
                  <a:srgbClr val="FF0000"/>
                </a:solidFill>
                <a:latin typeface="Arial" panose="020B0604020202020204" pitchFamily="34" charset="0"/>
                <a:cs typeface="Arial" panose="020B0604020202020204" pitchFamily="34" charset="0"/>
              </a:rPr>
              <a:t>bire bir </a:t>
            </a:r>
            <a:r>
              <a:rPr lang="tr-TR" altLang="tr-TR" dirty="0">
                <a:latin typeface="Arial" panose="020B0604020202020204" pitchFamily="34" charset="0"/>
                <a:cs typeface="Arial" panose="020B0604020202020204" pitchFamily="34" charset="0"/>
              </a:rPr>
              <a:t>iletişimdir.</a:t>
            </a:r>
          </a:p>
          <a:p>
            <a:pPr algn="l"/>
            <a:endParaRPr lang="tr-TR" altLang="tr-TR" sz="1500" dirty="0">
              <a:latin typeface="Arial" panose="020B0604020202020204" pitchFamily="34" charset="0"/>
              <a:cs typeface="Arial" panose="020B0604020202020204" pitchFamily="34" charset="0"/>
            </a:endParaRPr>
          </a:p>
          <a:p>
            <a:pPr algn="l"/>
            <a:r>
              <a:rPr lang="tr-TR" altLang="tr-TR" sz="1500" b="1" dirty="0">
                <a:latin typeface="Arial" panose="020B0604020202020204" pitchFamily="34" charset="0"/>
                <a:cs typeface="Arial" panose="020B0604020202020204" pitchFamily="34" charset="0"/>
              </a:rPr>
              <a:t> </a:t>
            </a:r>
            <a:endParaRPr lang="tr-TR" altLang="tr-TR" sz="1500" dirty="0">
              <a:latin typeface="Arial" panose="020B0604020202020204" pitchFamily="34" charset="0"/>
              <a:cs typeface="Arial" panose="020B0604020202020204" pitchFamily="34" charset="0"/>
            </a:endParaRPr>
          </a:p>
        </p:txBody>
      </p:sp>
      <p:pic>
        <p:nvPicPr>
          <p:cNvPr id="80900" name="Picture 5" descr="C:\Users\user\Desktop\01-iletiim-1-638[1].jpg">
            <a:extLst>
              <a:ext uri="{FF2B5EF4-FFF2-40B4-BE49-F238E27FC236}">
                <a16:creationId xmlns:a16="http://schemas.microsoft.com/office/drawing/2014/main" id="{D626DCDF-1EB3-1E15-A9D6-84A986297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2781300"/>
            <a:ext cx="7272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a:extLst>
              <a:ext uri="{FF2B5EF4-FFF2-40B4-BE49-F238E27FC236}">
                <a16:creationId xmlns:a16="http://schemas.microsoft.com/office/drawing/2014/main" id="{C30C4336-6DF7-3A63-C36D-061E2B3B2B93}"/>
              </a:ext>
            </a:extLst>
          </p:cNvPr>
          <p:cNvSpPr>
            <a:spLocks noGrp="1"/>
          </p:cNvSpPr>
          <p:nvPr>
            <p:ph type="ctrTitle"/>
          </p:nvPr>
        </p:nvSpPr>
        <p:spPr>
          <a:xfrm>
            <a:off x="1608667" y="440530"/>
            <a:ext cx="8356600" cy="649287"/>
          </a:xfrm>
        </p:spPr>
        <p:txBody>
          <a:bodyPr>
            <a:noAutofit/>
          </a:bodyPr>
          <a:lstStyle/>
          <a:p>
            <a:r>
              <a:rPr lang="tr-TR" altLang="tr-TR" sz="4400" b="1" dirty="0">
                <a:solidFill>
                  <a:srgbClr val="FF0000"/>
                </a:solidFill>
              </a:rPr>
              <a:t>İLETİŞİM TÜRLERİ</a:t>
            </a:r>
            <a:endParaRPr lang="tr-TR" altLang="tr-TR" sz="4400" dirty="0">
              <a:solidFill>
                <a:srgbClr val="FF0000"/>
              </a:solidFill>
            </a:endParaRPr>
          </a:p>
        </p:txBody>
      </p:sp>
      <p:sp>
        <p:nvSpPr>
          <p:cNvPr id="81923" name="2 Alt Başlık">
            <a:extLst>
              <a:ext uri="{FF2B5EF4-FFF2-40B4-BE49-F238E27FC236}">
                <a16:creationId xmlns:a16="http://schemas.microsoft.com/office/drawing/2014/main" id="{04B32293-E5D8-01D0-78E5-42FB91D737DC}"/>
              </a:ext>
            </a:extLst>
          </p:cNvPr>
          <p:cNvSpPr>
            <a:spLocks noGrp="1"/>
          </p:cNvSpPr>
          <p:nvPr>
            <p:ph type="subTitle" idx="1"/>
          </p:nvPr>
        </p:nvSpPr>
        <p:spPr>
          <a:xfrm>
            <a:off x="1992314" y="1540933"/>
            <a:ext cx="8207375" cy="4551893"/>
          </a:xfrm>
        </p:spPr>
        <p:txBody>
          <a:bodyPr/>
          <a:lstStyle/>
          <a:p>
            <a:pPr algn="l"/>
            <a:r>
              <a:rPr lang="tr-TR" altLang="tr-TR" sz="1500" dirty="0">
                <a:solidFill>
                  <a:srgbClr val="FF0000"/>
                </a:solidFill>
                <a:latin typeface="Arial" panose="020B0604020202020204" pitchFamily="34" charset="0"/>
                <a:cs typeface="Arial" panose="020B0604020202020204" pitchFamily="34" charset="0"/>
              </a:rPr>
              <a:t> </a:t>
            </a:r>
            <a:r>
              <a:rPr lang="tr-TR" altLang="tr-TR" sz="2800" b="1" dirty="0">
                <a:solidFill>
                  <a:srgbClr val="FF0000"/>
                </a:solidFill>
                <a:latin typeface="Arial" panose="020B0604020202020204" pitchFamily="34" charset="0"/>
                <a:cs typeface="Arial" panose="020B0604020202020204" pitchFamily="34" charset="0"/>
              </a:rPr>
              <a:t>3) Grup İletişimi: </a:t>
            </a:r>
          </a:p>
          <a:p>
            <a:pPr algn="l"/>
            <a:r>
              <a:rPr lang="tr-TR" altLang="tr-TR" sz="2800" dirty="0">
                <a:latin typeface="Arial" panose="020B0604020202020204" pitchFamily="34" charset="0"/>
                <a:cs typeface="Arial" panose="020B0604020202020204" pitchFamily="34" charset="0"/>
              </a:rPr>
              <a:t>Daha geniş bir gruptaki</a:t>
            </a:r>
            <a:r>
              <a:rPr lang="tr-TR" altLang="tr-TR" sz="2800" dirty="0">
                <a:solidFill>
                  <a:srgbClr val="FF0000"/>
                </a:solidFill>
                <a:latin typeface="Arial" panose="020B0604020202020204" pitchFamily="34" charset="0"/>
                <a:cs typeface="Arial" panose="020B0604020202020204" pitchFamily="34" charset="0"/>
              </a:rPr>
              <a:t> bireylerin kendi aralarında ya da grup ile dış dünya arasında </a:t>
            </a:r>
            <a:r>
              <a:rPr lang="tr-TR" altLang="tr-TR" sz="2800" dirty="0">
                <a:latin typeface="Arial" panose="020B0604020202020204" pitchFamily="34" charset="0"/>
                <a:cs typeface="Arial" panose="020B0604020202020204" pitchFamily="34" charset="0"/>
              </a:rPr>
              <a:t>kurduğu iletişimdir.</a:t>
            </a:r>
          </a:p>
          <a:p>
            <a:pPr algn="l"/>
            <a:endParaRPr lang="tr-TR" altLang="tr-TR" dirty="0">
              <a:latin typeface="Arial" panose="020B0604020202020204" pitchFamily="34" charset="0"/>
              <a:cs typeface="Arial" panose="020B0604020202020204" pitchFamily="34" charset="0"/>
            </a:endParaRPr>
          </a:p>
          <a:p>
            <a:pPr algn="l"/>
            <a:endParaRPr lang="tr-TR" altLang="tr-TR" dirty="0">
              <a:latin typeface="Arial" panose="020B0604020202020204" pitchFamily="34" charset="0"/>
              <a:cs typeface="Arial" panose="020B0604020202020204" pitchFamily="34" charset="0"/>
            </a:endParaRPr>
          </a:p>
        </p:txBody>
      </p:sp>
      <p:pic>
        <p:nvPicPr>
          <p:cNvPr id="81924" name="Picture 4" descr="C:\Users\user\Desktop\untitled.png">
            <a:extLst>
              <a:ext uri="{FF2B5EF4-FFF2-40B4-BE49-F238E27FC236}">
                <a16:creationId xmlns:a16="http://schemas.microsoft.com/office/drawing/2014/main" id="{D2E5D533-49B4-1612-83EE-930E74A37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2" y="3199342"/>
            <a:ext cx="83566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a:extLst>
              <a:ext uri="{FF2B5EF4-FFF2-40B4-BE49-F238E27FC236}">
                <a16:creationId xmlns:a16="http://schemas.microsoft.com/office/drawing/2014/main" id="{0D85A8BF-3744-FAFA-29A1-DA2811F13CB4}"/>
              </a:ext>
            </a:extLst>
          </p:cNvPr>
          <p:cNvSpPr>
            <a:spLocks noGrp="1"/>
          </p:cNvSpPr>
          <p:nvPr>
            <p:ph type="ctrTitle"/>
          </p:nvPr>
        </p:nvSpPr>
        <p:spPr>
          <a:xfrm>
            <a:off x="1253067" y="188913"/>
            <a:ext cx="8729133" cy="863600"/>
          </a:xfrm>
        </p:spPr>
        <p:txBody>
          <a:bodyPr>
            <a:noAutofit/>
          </a:bodyPr>
          <a:lstStyle/>
          <a:p>
            <a:r>
              <a:rPr lang="tr-TR" altLang="tr-TR" sz="4400" b="1" dirty="0">
                <a:solidFill>
                  <a:srgbClr val="FF0000"/>
                </a:solidFill>
              </a:rPr>
              <a:t>İLETİŞİM TÜRLERİ</a:t>
            </a:r>
            <a:endParaRPr lang="tr-TR" altLang="tr-TR" sz="4400" dirty="0">
              <a:solidFill>
                <a:srgbClr val="FF0000"/>
              </a:solidFill>
            </a:endParaRPr>
          </a:p>
        </p:txBody>
      </p:sp>
      <p:sp>
        <p:nvSpPr>
          <p:cNvPr id="82947" name="2 Alt Başlık">
            <a:extLst>
              <a:ext uri="{FF2B5EF4-FFF2-40B4-BE49-F238E27FC236}">
                <a16:creationId xmlns:a16="http://schemas.microsoft.com/office/drawing/2014/main" id="{B2ECACF6-5E91-89FD-DAC6-ED6087A11C79}"/>
              </a:ext>
            </a:extLst>
          </p:cNvPr>
          <p:cNvSpPr>
            <a:spLocks noGrp="1"/>
          </p:cNvSpPr>
          <p:nvPr>
            <p:ph type="subTitle" idx="1"/>
          </p:nvPr>
        </p:nvSpPr>
        <p:spPr>
          <a:xfrm>
            <a:off x="1992314" y="1052513"/>
            <a:ext cx="8207375" cy="5040312"/>
          </a:xfrm>
        </p:spPr>
        <p:txBody>
          <a:bodyPr/>
          <a:lstStyle/>
          <a:p>
            <a:pPr algn="l"/>
            <a:r>
              <a:rPr lang="tr-TR" altLang="tr-TR" sz="2800" b="1" dirty="0">
                <a:solidFill>
                  <a:srgbClr val="FF0000"/>
                </a:solidFill>
                <a:latin typeface="Arial" panose="020B0604020202020204" pitchFamily="34" charset="0"/>
                <a:cs typeface="Arial" panose="020B0604020202020204" pitchFamily="34" charset="0"/>
              </a:rPr>
              <a:t>4) Kitle İletişimi:</a:t>
            </a:r>
          </a:p>
          <a:p>
            <a:pPr algn="l"/>
            <a:r>
              <a:rPr lang="tr-TR" altLang="tr-TR" sz="2800" b="1" dirty="0">
                <a:latin typeface="Arial" panose="020B0604020202020204" pitchFamily="34" charset="0"/>
                <a:cs typeface="Arial" panose="020B0604020202020204" pitchFamily="34" charset="0"/>
              </a:rPr>
              <a:t> </a:t>
            </a:r>
            <a:r>
              <a:rPr lang="tr-TR" altLang="tr-TR" sz="2800" dirty="0">
                <a:latin typeface="Arial" panose="020B0604020202020204" pitchFamily="34" charset="0"/>
                <a:cs typeface="Arial" panose="020B0604020202020204" pitchFamily="34" charset="0"/>
              </a:rPr>
              <a:t>Geniş bir kitleye ulaşan ya da </a:t>
            </a:r>
            <a:r>
              <a:rPr lang="tr-TR" altLang="tr-TR" sz="2800" dirty="0">
                <a:solidFill>
                  <a:srgbClr val="FF0000"/>
                </a:solidFill>
                <a:latin typeface="Arial" panose="020B0604020202020204" pitchFamily="34" charset="0"/>
                <a:cs typeface="Arial" panose="020B0604020202020204" pitchFamily="34" charset="0"/>
              </a:rPr>
              <a:t>geniş kitle tarafından kullanılan/ yararlanılan </a:t>
            </a:r>
            <a:r>
              <a:rPr lang="tr-TR" altLang="tr-TR" sz="2800" dirty="0">
                <a:latin typeface="Arial" panose="020B0604020202020204" pitchFamily="34" charset="0"/>
                <a:cs typeface="Arial" panose="020B0604020202020204" pitchFamily="34" charset="0"/>
              </a:rPr>
              <a:t>iletişimdir.</a:t>
            </a:r>
          </a:p>
        </p:txBody>
      </p:sp>
      <p:pic>
        <p:nvPicPr>
          <p:cNvPr id="82948" name="Picture 2" descr="C:\Users\user\Desktop\kitle-iletişim-araçları-ve-amaçları[1].jpg">
            <a:extLst>
              <a:ext uri="{FF2B5EF4-FFF2-40B4-BE49-F238E27FC236}">
                <a16:creationId xmlns:a16="http://schemas.microsoft.com/office/drawing/2014/main" id="{FCB09112-4C40-33B9-0159-B1D24DB22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733" y="2636838"/>
            <a:ext cx="887306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3 Veri Yer Tutucusu">
            <a:extLst>
              <a:ext uri="{FF2B5EF4-FFF2-40B4-BE49-F238E27FC236}">
                <a16:creationId xmlns:a16="http://schemas.microsoft.com/office/drawing/2014/main" id="{1324F412-D53E-B056-F89C-B59EB81582DB}"/>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C5B0F014-8327-4042-B0B1-EDC74B243F3A}" type="datetime8">
              <a:rPr lang="tr-TR" smtClean="0"/>
              <a:t>4.09.2025 23:10</a:t>
            </a:fld>
            <a:endParaRPr lang="tr-TR"/>
          </a:p>
        </p:txBody>
      </p:sp>
      <p:sp>
        <p:nvSpPr>
          <p:cNvPr id="36868" name="4 Altbilgi Yer Tutucusu">
            <a:extLst>
              <a:ext uri="{FF2B5EF4-FFF2-40B4-BE49-F238E27FC236}">
                <a16:creationId xmlns:a16="http://schemas.microsoft.com/office/drawing/2014/main" id="{1DEBE69F-F0C8-5421-4111-30A9996B6878}"/>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83972" name="5 Slayt Numarası Yer Tutucusu">
            <a:extLst>
              <a:ext uri="{FF2B5EF4-FFF2-40B4-BE49-F238E27FC236}">
                <a16:creationId xmlns:a16="http://schemas.microsoft.com/office/drawing/2014/main" id="{2199DB41-166E-57AB-9468-D3B740ADA1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B3A21F-A716-4807-8E88-0B772A4590FD}" type="slidenum">
              <a:rPr lang="tr-TR" altLang="tr-TR" sz="1200">
                <a:solidFill>
                  <a:srgbClr val="898989"/>
                </a:solidFill>
                <a:latin typeface="Arial" panose="020B0604020202020204" pitchFamily="34" charset="0"/>
              </a:rPr>
              <a:pPr>
                <a:spcBef>
                  <a:spcPct val="0"/>
                </a:spcBef>
                <a:buFontTx/>
                <a:buNone/>
              </a:pPr>
              <a:t>66</a:t>
            </a:fld>
            <a:endParaRPr lang="tr-TR" altLang="tr-TR" sz="1200">
              <a:solidFill>
                <a:srgbClr val="898989"/>
              </a:solidFill>
              <a:latin typeface="Arial" panose="020B0604020202020204" pitchFamily="34" charset="0"/>
            </a:endParaRPr>
          </a:p>
        </p:txBody>
      </p:sp>
      <p:sp>
        <p:nvSpPr>
          <p:cNvPr id="83973" name="Text Box 4">
            <a:extLst>
              <a:ext uri="{FF2B5EF4-FFF2-40B4-BE49-F238E27FC236}">
                <a16:creationId xmlns:a16="http://schemas.microsoft.com/office/drawing/2014/main" id="{84A07EAC-2CCB-9904-3E8D-55FFDEDFA9A1}"/>
              </a:ext>
            </a:extLst>
          </p:cNvPr>
          <p:cNvSpPr txBox="1">
            <a:spLocks noChangeArrowheads="1"/>
          </p:cNvSpPr>
          <p:nvPr/>
        </p:nvSpPr>
        <p:spPr bwMode="auto">
          <a:xfrm>
            <a:off x="2438400" y="27432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tr-TR" altLang="tr-TR" sz="2400">
              <a:latin typeface="Times New Roman" panose="02020603050405020304" pitchFamily="18" charset="0"/>
            </a:endParaRPr>
          </a:p>
        </p:txBody>
      </p:sp>
      <p:sp>
        <p:nvSpPr>
          <p:cNvPr id="83974" name="Oval 7">
            <a:extLst>
              <a:ext uri="{FF2B5EF4-FFF2-40B4-BE49-F238E27FC236}">
                <a16:creationId xmlns:a16="http://schemas.microsoft.com/office/drawing/2014/main" id="{149BB8E2-48F5-B51C-8DF3-5946E8230299}"/>
              </a:ext>
            </a:extLst>
          </p:cNvPr>
          <p:cNvSpPr>
            <a:spLocks noChangeArrowheads="1"/>
          </p:cNvSpPr>
          <p:nvPr/>
        </p:nvSpPr>
        <p:spPr bwMode="auto">
          <a:xfrm>
            <a:off x="2362200" y="1676400"/>
            <a:ext cx="6934200" cy="2438400"/>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chemeClr val="accent2"/>
              </a:buClr>
              <a:buFontTx/>
              <a:buChar char="•"/>
            </a:pPr>
            <a:r>
              <a:rPr lang="tr-TR" altLang="tr-TR" sz="2400">
                <a:solidFill>
                  <a:srgbClr val="FF0000"/>
                </a:solidFill>
                <a:latin typeface="Times New Roman" panose="02020603050405020304" pitchFamily="18" charset="0"/>
              </a:rPr>
              <a:t>HUKUK KURALLARI</a:t>
            </a:r>
          </a:p>
          <a:p>
            <a:pPr algn="ctr" eaLnBrk="1" hangingPunct="1">
              <a:spcBef>
                <a:spcPct val="0"/>
              </a:spcBef>
              <a:buClr>
                <a:schemeClr val="accent2"/>
              </a:buClr>
              <a:buFontTx/>
              <a:buChar char="•"/>
            </a:pPr>
            <a:r>
              <a:rPr lang="tr-TR" altLang="tr-TR" sz="2400">
                <a:solidFill>
                  <a:srgbClr val="FF0000"/>
                </a:solidFill>
                <a:latin typeface="Times New Roman" panose="02020603050405020304" pitchFamily="18" charset="0"/>
              </a:rPr>
              <a:t>DİN KURALLARI</a:t>
            </a:r>
          </a:p>
        </p:txBody>
      </p:sp>
      <p:sp>
        <p:nvSpPr>
          <p:cNvPr id="44040" name="Oval 8">
            <a:extLst>
              <a:ext uri="{FF2B5EF4-FFF2-40B4-BE49-F238E27FC236}">
                <a16:creationId xmlns:a16="http://schemas.microsoft.com/office/drawing/2014/main" id="{4E5541A4-2A72-AC92-E69B-504B60ECED1B}"/>
              </a:ext>
            </a:extLst>
          </p:cNvPr>
          <p:cNvSpPr>
            <a:spLocks noChangeArrowheads="1"/>
          </p:cNvSpPr>
          <p:nvPr/>
        </p:nvSpPr>
        <p:spPr bwMode="auto">
          <a:xfrm>
            <a:off x="2590800" y="3429000"/>
            <a:ext cx="6553200" cy="2438400"/>
          </a:xfrm>
          <a:prstGeom prst="ellipse">
            <a:avLst/>
          </a:prstGeom>
          <a:solidFill>
            <a:srgbClr val="00FFFF"/>
          </a:solidFill>
          <a:ln w="9525">
            <a:solidFill>
              <a:schemeClr val="tx1"/>
            </a:solidFill>
            <a:round/>
            <a:headEnd/>
            <a:tailEnd/>
          </a:ln>
        </p:spPr>
        <p:txBody>
          <a:bodyPr wrap="none" anchor="ctr"/>
          <a:lstStyle/>
          <a:p>
            <a:pPr algn="ctr" eaLnBrk="1" hangingPunct="1">
              <a:buClr>
                <a:srgbClr val="FF00FF"/>
              </a:buClr>
              <a:buFontTx/>
              <a:buChar char="•"/>
              <a:defRPr/>
            </a:pPr>
            <a:r>
              <a:rPr lang="tr-TR" sz="2400" dirty="0">
                <a:solidFill>
                  <a:schemeClr val="accent4">
                    <a:lumMod val="10000"/>
                  </a:schemeClr>
                </a:solidFill>
                <a:latin typeface="Times New Roman" pitchFamily="18" charset="0"/>
                <a:cs typeface="Arial" charset="0"/>
              </a:rPr>
              <a:t>AHLAK VE GÖRGÜ KURALLARI</a:t>
            </a:r>
          </a:p>
          <a:p>
            <a:pPr algn="ctr" eaLnBrk="1" hangingPunct="1">
              <a:buClr>
                <a:srgbClr val="FF00FF"/>
              </a:buClr>
              <a:buFontTx/>
              <a:buChar char="•"/>
              <a:defRPr/>
            </a:pPr>
            <a:r>
              <a:rPr lang="tr-TR" sz="2400" dirty="0">
                <a:solidFill>
                  <a:schemeClr val="accent4">
                    <a:lumMod val="10000"/>
                  </a:schemeClr>
                </a:solidFill>
                <a:latin typeface="Times New Roman" pitchFamily="18" charset="0"/>
                <a:cs typeface="Arial" charset="0"/>
              </a:rPr>
              <a:t>GELENEK VE GÖRENEKLER</a:t>
            </a:r>
          </a:p>
          <a:p>
            <a:pPr algn="ctr" eaLnBrk="1" hangingPunct="1">
              <a:buClr>
                <a:srgbClr val="FF00FF"/>
              </a:buClr>
              <a:buFontTx/>
              <a:buChar char="•"/>
              <a:defRPr/>
            </a:pPr>
            <a:r>
              <a:rPr lang="tr-TR" sz="2400" dirty="0">
                <a:solidFill>
                  <a:schemeClr val="accent4">
                    <a:lumMod val="10000"/>
                  </a:schemeClr>
                </a:solidFill>
                <a:latin typeface="Times New Roman" pitchFamily="18" charset="0"/>
                <a:cs typeface="Arial" charset="0"/>
              </a:rPr>
              <a:t>KAMUOYU</a:t>
            </a:r>
          </a:p>
          <a:p>
            <a:pPr algn="ctr" eaLnBrk="1" hangingPunct="1">
              <a:buClr>
                <a:srgbClr val="FF00FF"/>
              </a:buClr>
              <a:buFontTx/>
              <a:buChar char="•"/>
              <a:defRPr/>
            </a:pPr>
            <a:r>
              <a:rPr lang="tr-TR" sz="2400" dirty="0">
                <a:solidFill>
                  <a:schemeClr val="accent4">
                    <a:lumMod val="10000"/>
                  </a:schemeClr>
                </a:solidFill>
                <a:latin typeface="Times New Roman" pitchFamily="18" charset="0"/>
                <a:cs typeface="Arial" charset="0"/>
              </a:rPr>
              <a:t>MODA</a:t>
            </a:r>
          </a:p>
        </p:txBody>
      </p:sp>
      <p:sp>
        <p:nvSpPr>
          <p:cNvPr id="83976" name="8 Başlık">
            <a:extLst>
              <a:ext uri="{FF2B5EF4-FFF2-40B4-BE49-F238E27FC236}">
                <a16:creationId xmlns:a16="http://schemas.microsoft.com/office/drawing/2014/main" id="{102A2220-844D-AC1B-76F2-8FB0BAF0BB83}"/>
              </a:ext>
            </a:extLst>
          </p:cNvPr>
          <p:cNvSpPr>
            <a:spLocks noGrp="1"/>
          </p:cNvSpPr>
          <p:nvPr>
            <p:ph type="title"/>
          </p:nvPr>
        </p:nvSpPr>
        <p:spPr>
          <a:xfrm>
            <a:off x="973667" y="298449"/>
            <a:ext cx="10744199" cy="1133476"/>
          </a:xfrm>
        </p:spPr>
        <p:txBody>
          <a:bodyPr>
            <a:noAutofit/>
          </a:bodyPr>
          <a:lstStyle/>
          <a:p>
            <a:r>
              <a:rPr lang="tr-TR" altLang="tr-TR" dirty="0">
                <a:solidFill>
                  <a:srgbClr val="FF0000"/>
                </a:solidFill>
              </a:rPr>
              <a:t>İNSAN İLİŞKİLERİNİ DÜZENLEYEN KURALLAR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2">
            <a:extLst>
              <a:ext uri="{FF2B5EF4-FFF2-40B4-BE49-F238E27FC236}">
                <a16:creationId xmlns:a16="http://schemas.microsoft.com/office/drawing/2014/main" id="{1182BCCC-46CC-C538-78D9-3CC826CFF363}"/>
              </a:ext>
            </a:extLst>
          </p:cNvPr>
          <p:cNvGraphicFramePr>
            <a:graphicFrameLocks noChangeAspect="1"/>
          </p:cNvGraphicFramePr>
          <p:nvPr/>
        </p:nvGraphicFramePr>
        <p:xfrm>
          <a:off x="1930400" y="1052514"/>
          <a:ext cx="7766050" cy="4897437"/>
        </p:xfrm>
        <a:graphic>
          <a:graphicData uri="http://schemas.openxmlformats.org/presentationml/2006/ole">
            <mc:AlternateContent xmlns:mc="http://schemas.openxmlformats.org/markup-compatibility/2006">
              <mc:Choice xmlns:v="urn:schemas-microsoft-com:vml" Requires="v">
                <p:oleObj name="Document" r:id="rId2" imgW="9327192" imgH="6706807" progId="Word.Document.8">
                  <p:embed/>
                </p:oleObj>
              </mc:Choice>
              <mc:Fallback>
                <p:oleObj name="Document" r:id="rId2" imgW="9327192" imgH="6706807" progId="Word.Document.8">
                  <p:embed/>
                  <p:pic>
                    <p:nvPicPr>
                      <p:cNvPr id="86018" name="Object 2">
                        <a:extLst>
                          <a:ext uri="{FF2B5EF4-FFF2-40B4-BE49-F238E27FC236}">
                            <a16:creationId xmlns:a16="http://schemas.microsoft.com/office/drawing/2014/main" id="{1182BCCC-46CC-C538-78D9-3CC826CFF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1052514"/>
                        <a:ext cx="77660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19" name="Rectangle 3">
            <a:extLst>
              <a:ext uri="{FF2B5EF4-FFF2-40B4-BE49-F238E27FC236}">
                <a16:creationId xmlns:a16="http://schemas.microsoft.com/office/drawing/2014/main" id="{3C6CC276-97F1-EE27-1422-870D82A550A4}"/>
              </a:ext>
            </a:extLst>
          </p:cNvPr>
          <p:cNvSpPr>
            <a:spLocks noChangeArrowheads="1"/>
          </p:cNvSpPr>
          <p:nvPr/>
        </p:nvSpPr>
        <p:spPr bwMode="auto">
          <a:xfrm flipV="1">
            <a:off x="1930400" y="260351"/>
            <a:ext cx="8432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tr-TR" sz="3600" b="1">
              <a:solidFill>
                <a:schemeClr val="tx2"/>
              </a:solidFill>
              <a:latin typeface="Arial Black" panose="020B0A04020102020204" pitchFamily="34" charset="0"/>
            </a:endParaRPr>
          </a:p>
        </p:txBody>
      </p:sp>
      <p:sp>
        <p:nvSpPr>
          <p:cNvPr id="2" name="Veri Yer Tutucusu 1">
            <a:extLst>
              <a:ext uri="{FF2B5EF4-FFF2-40B4-BE49-F238E27FC236}">
                <a16:creationId xmlns:a16="http://schemas.microsoft.com/office/drawing/2014/main" id="{AF8E3087-4F02-6CC5-4063-67A3EFCA210F}"/>
              </a:ext>
            </a:extLst>
          </p:cNvPr>
          <p:cNvSpPr>
            <a:spLocks noGrp="1"/>
          </p:cNvSpPr>
          <p:nvPr>
            <p:ph type="dt" sz="quarter" idx="10"/>
          </p:nvPr>
        </p:nvSpPr>
        <p:spPr/>
        <p:txBody>
          <a:bodyPr/>
          <a:lstStyle/>
          <a:p>
            <a:pPr>
              <a:defRPr/>
            </a:pPr>
            <a:fld id="{5F329994-4A4C-4876-96EF-4C303782A253}" type="datetime8">
              <a:rPr lang="tr-TR" smtClean="0"/>
              <a:t>4.09.2025 23:10</a:t>
            </a:fld>
            <a:endParaRPr lang="tr-TR"/>
          </a:p>
        </p:txBody>
      </p:sp>
      <p:sp>
        <p:nvSpPr>
          <p:cNvPr id="3" name="Alt Bilgi Yer Tutucusu 2">
            <a:extLst>
              <a:ext uri="{FF2B5EF4-FFF2-40B4-BE49-F238E27FC236}">
                <a16:creationId xmlns:a16="http://schemas.microsoft.com/office/drawing/2014/main" id="{E5D4F9AC-4AC3-70B6-EAEE-37ED560C2623}"/>
              </a:ext>
            </a:extLst>
          </p:cNvPr>
          <p:cNvSpPr>
            <a:spLocks noGrp="1"/>
          </p:cNvSpPr>
          <p:nvPr>
            <p:ph type="ftr" sz="quarter" idx="11"/>
          </p:nvPr>
        </p:nvSpPr>
        <p:spPr/>
        <p:txBody>
          <a:bodyPr/>
          <a:lstStyle/>
          <a:p>
            <a:pPr>
              <a:defRPr/>
            </a:pPr>
            <a:r>
              <a:rPr lang="tr-TR"/>
              <a:t>ARİF DEDE</a:t>
            </a:r>
          </a:p>
        </p:txBody>
      </p:sp>
      <p:sp>
        <p:nvSpPr>
          <p:cNvPr id="86022" name="Slayt Numarası Yer Tutucusu 3">
            <a:extLst>
              <a:ext uri="{FF2B5EF4-FFF2-40B4-BE49-F238E27FC236}">
                <a16:creationId xmlns:a16="http://schemas.microsoft.com/office/drawing/2014/main" id="{73C2641F-D604-8F98-5551-CAEF82301A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15C10F-DF8B-4C50-A261-B4C080307E4D}" type="slidenum">
              <a:rPr lang="tr-TR" altLang="tr-TR" sz="1200">
                <a:solidFill>
                  <a:srgbClr val="898989"/>
                </a:solidFill>
                <a:latin typeface="Arial" panose="020B0604020202020204" pitchFamily="34" charset="0"/>
              </a:rPr>
              <a:pPr>
                <a:spcBef>
                  <a:spcPct val="0"/>
                </a:spcBef>
                <a:buFontTx/>
                <a:buNone/>
              </a:pPr>
              <a:t>67</a:t>
            </a:fld>
            <a:endParaRPr lang="tr-TR" altLang="tr-TR"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E636E768-F53D-A1A2-D39C-DF1FF210213E}"/>
              </a:ext>
            </a:extLst>
          </p:cNvPr>
          <p:cNvSpPr>
            <a:spLocks noGrp="1" noChangeArrowheads="1"/>
          </p:cNvSpPr>
          <p:nvPr>
            <p:ph idx="1"/>
          </p:nvPr>
        </p:nvSpPr>
        <p:spPr>
          <a:xfrm>
            <a:off x="1066801" y="908051"/>
            <a:ext cx="5534026" cy="5222875"/>
          </a:xfrm>
          <a:solidFill>
            <a:schemeClr val="bg1"/>
          </a:solidFill>
          <a:ln>
            <a:solidFill>
              <a:schemeClr val="accent2"/>
            </a:solidFill>
            <a:miter lim="800000"/>
            <a:headEnd/>
            <a:tailEnd/>
          </a:ln>
        </p:spPr>
        <p:txBody>
          <a:bodyPr/>
          <a:lstStyle/>
          <a:p>
            <a:pPr eaLnBrk="1" hangingPunct="1">
              <a:buFont typeface="Wingdings" panose="05000000000000000000" pitchFamily="2" charset="2"/>
              <a:buChar char="Ø"/>
            </a:pPr>
            <a:r>
              <a:rPr lang="tr-TR" altLang="tr-TR" sz="4000" dirty="0"/>
              <a:t>Sevgi ve saygı</a:t>
            </a:r>
          </a:p>
          <a:p>
            <a:pPr eaLnBrk="1" hangingPunct="1">
              <a:buFont typeface="Wingdings" panose="05000000000000000000" pitchFamily="2" charset="2"/>
              <a:buChar char="Ø"/>
            </a:pPr>
            <a:r>
              <a:rPr lang="tr-TR" altLang="tr-TR" sz="4000" dirty="0">
                <a:solidFill>
                  <a:srgbClr val="FF0000"/>
                </a:solidFill>
              </a:rPr>
              <a:t>Dostluk ve güven</a:t>
            </a:r>
          </a:p>
          <a:p>
            <a:pPr eaLnBrk="1" hangingPunct="1">
              <a:buFont typeface="Wingdings" panose="05000000000000000000" pitchFamily="2" charset="2"/>
              <a:buChar char="Ø"/>
            </a:pPr>
            <a:r>
              <a:rPr lang="tr-TR" altLang="tr-TR" sz="4000" dirty="0"/>
              <a:t>İlgi ve hoşgörü</a:t>
            </a:r>
          </a:p>
          <a:p>
            <a:pPr eaLnBrk="1" hangingPunct="1">
              <a:buFont typeface="Wingdings" panose="05000000000000000000" pitchFamily="2" charset="2"/>
              <a:buChar char="Ø"/>
            </a:pPr>
            <a:r>
              <a:rPr lang="tr-TR" altLang="tr-TR" sz="4000" dirty="0">
                <a:solidFill>
                  <a:srgbClr val="FF0000"/>
                </a:solidFill>
              </a:rPr>
              <a:t>Empati (eş duyum)</a:t>
            </a:r>
          </a:p>
          <a:p>
            <a:pPr eaLnBrk="1" hangingPunct="1">
              <a:buFont typeface="Wingdings" panose="05000000000000000000" pitchFamily="2" charset="2"/>
              <a:buChar char="Ø"/>
            </a:pPr>
            <a:r>
              <a:rPr lang="tr-TR" altLang="tr-TR" sz="4000" dirty="0"/>
              <a:t>Saydamlık (açıklık)</a:t>
            </a:r>
          </a:p>
          <a:p>
            <a:pPr eaLnBrk="1" hangingPunct="1">
              <a:buFont typeface="Wingdings" panose="05000000000000000000" pitchFamily="2" charset="2"/>
              <a:buChar char="Ø"/>
            </a:pPr>
            <a:r>
              <a:rPr lang="tr-TR" altLang="tr-TR" sz="4000" dirty="0">
                <a:solidFill>
                  <a:srgbClr val="FF0000"/>
                </a:solidFill>
              </a:rPr>
              <a:t>Adalet</a:t>
            </a:r>
          </a:p>
        </p:txBody>
      </p:sp>
      <p:sp>
        <p:nvSpPr>
          <p:cNvPr id="37892" name="3 Veri Yer Tutucusu">
            <a:extLst>
              <a:ext uri="{FF2B5EF4-FFF2-40B4-BE49-F238E27FC236}">
                <a16:creationId xmlns:a16="http://schemas.microsoft.com/office/drawing/2014/main" id="{9D40EFD1-26C0-9533-AE4A-2EEBDBB8E15F}"/>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2AD96A7F-A217-4FB2-8689-012FCEF81B44}" type="datetime8">
              <a:rPr lang="tr-TR" smtClean="0"/>
              <a:t>4.09.2025 23:10</a:t>
            </a:fld>
            <a:endParaRPr lang="tr-TR"/>
          </a:p>
        </p:txBody>
      </p:sp>
      <p:sp>
        <p:nvSpPr>
          <p:cNvPr id="37893" name="4 Altbilgi Yer Tutucusu">
            <a:extLst>
              <a:ext uri="{FF2B5EF4-FFF2-40B4-BE49-F238E27FC236}">
                <a16:creationId xmlns:a16="http://schemas.microsoft.com/office/drawing/2014/main" id="{C37FFED3-A1CE-CA5A-6A08-4AE9D8BBA26F}"/>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87045" name="5 Slayt Numarası Yer Tutucusu">
            <a:extLst>
              <a:ext uri="{FF2B5EF4-FFF2-40B4-BE49-F238E27FC236}">
                <a16:creationId xmlns:a16="http://schemas.microsoft.com/office/drawing/2014/main" id="{3F9F74BF-58FB-5DBD-6082-92ED9666BA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1F4F70-453B-4D37-A960-14DCC797DE8B}" type="slidenum">
              <a:rPr lang="tr-TR" altLang="tr-TR" sz="1200">
                <a:solidFill>
                  <a:srgbClr val="898989"/>
                </a:solidFill>
                <a:latin typeface="Arial" panose="020B0604020202020204" pitchFamily="34" charset="0"/>
              </a:rPr>
              <a:pPr>
                <a:spcBef>
                  <a:spcPct val="0"/>
                </a:spcBef>
                <a:buFontTx/>
                <a:buNone/>
              </a:pPr>
              <a:t>68</a:t>
            </a:fld>
            <a:endParaRPr lang="tr-TR" altLang="tr-TR" sz="1200">
              <a:solidFill>
                <a:srgbClr val="898989"/>
              </a:solidFill>
              <a:latin typeface="Arial" panose="020B0604020202020204" pitchFamily="34" charset="0"/>
            </a:endParaRPr>
          </a:p>
        </p:txBody>
      </p:sp>
      <p:sp>
        <p:nvSpPr>
          <p:cNvPr id="87046" name="7 Başlık">
            <a:extLst>
              <a:ext uri="{FF2B5EF4-FFF2-40B4-BE49-F238E27FC236}">
                <a16:creationId xmlns:a16="http://schemas.microsoft.com/office/drawing/2014/main" id="{DB07FB25-A2AA-DBE5-4B8E-B00FB13C63C5}"/>
              </a:ext>
            </a:extLst>
          </p:cNvPr>
          <p:cNvSpPr>
            <a:spLocks noGrp="1"/>
          </p:cNvSpPr>
          <p:nvPr>
            <p:ph type="title"/>
          </p:nvPr>
        </p:nvSpPr>
        <p:spPr>
          <a:xfrm>
            <a:off x="1066800" y="304800"/>
            <a:ext cx="9155113" cy="603250"/>
          </a:xfrm>
        </p:spPr>
        <p:txBody>
          <a:bodyPr>
            <a:noAutofit/>
          </a:bodyPr>
          <a:lstStyle/>
          <a:p>
            <a:r>
              <a:rPr lang="tr-TR" altLang="tr-TR" dirty="0">
                <a:solidFill>
                  <a:srgbClr val="FF0000"/>
                </a:solidFill>
              </a:rPr>
              <a:t>İNSAN İLİŞKİLERİNİN TEMEL İLKELERİ</a:t>
            </a:r>
          </a:p>
        </p:txBody>
      </p:sp>
      <p:pic>
        <p:nvPicPr>
          <p:cNvPr id="87047" name="Picture 11" descr="Empati Nedir? Empati Yapmanın Sorun Çözmedeki Faydaları">
            <a:extLst>
              <a:ext uri="{FF2B5EF4-FFF2-40B4-BE49-F238E27FC236}">
                <a16:creationId xmlns:a16="http://schemas.microsoft.com/office/drawing/2014/main" id="{83C3D2EB-F7AA-2FDE-253B-8E6726224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1019175"/>
            <a:ext cx="33337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13" descr="تصویر">
            <a:extLst>
              <a:ext uri="{FF2B5EF4-FFF2-40B4-BE49-F238E27FC236}">
                <a16:creationId xmlns:a16="http://schemas.microsoft.com/office/drawing/2014/main" id="{418CCE31-65CB-D701-1F1D-3058DD0F8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3702051"/>
            <a:ext cx="33337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513A6-8192-6604-5CC9-866EECA7BD5B}"/>
            </a:ext>
          </a:extLst>
        </p:cNvPr>
        <p:cNvGrpSpPr/>
        <p:nvPr/>
      </p:nvGrpSpPr>
      <p:grpSpPr>
        <a:xfrm>
          <a:off x="0" y="0"/>
          <a:ext cx="0" cy="0"/>
          <a:chOff x="0" y="0"/>
          <a:chExt cx="0" cy="0"/>
        </a:xfrm>
      </p:grpSpPr>
      <p:sp>
        <p:nvSpPr>
          <p:cNvPr id="89090" name="Rectangle 2">
            <a:extLst>
              <a:ext uri="{FF2B5EF4-FFF2-40B4-BE49-F238E27FC236}">
                <a16:creationId xmlns:a16="http://schemas.microsoft.com/office/drawing/2014/main" id="{1B9BA257-09A0-D1EB-89CC-41F933A9A9C8}"/>
              </a:ext>
            </a:extLst>
          </p:cNvPr>
          <p:cNvSpPr>
            <a:spLocks noGrp="1"/>
          </p:cNvSpPr>
          <p:nvPr>
            <p:ph type="title"/>
          </p:nvPr>
        </p:nvSpPr>
        <p:spPr>
          <a:xfrm>
            <a:off x="1185333" y="133348"/>
            <a:ext cx="9036580" cy="774701"/>
          </a:xfrm>
        </p:spPr>
        <p:txBody>
          <a:bodyPr/>
          <a:lstStyle/>
          <a:p>
            <a:pPr marL="484188" algn="ctr"/>
            <a:r>
              <a:rPr lang="tr-TR" altLang="tr-TR" dirty="0">
                <a:solidFill>
                  <a:srgbClr val="FF0000"/>
                </a:solidFill>
              </a:rPr>
              <a:t>ETKİN  İLETİŞİM</a:t>
            </a:r>
          </a:p>
        </p:txBody>
      </p:sp>
      <p:sp>
        <p:nvSpPr>
          <p:cNvPr id="59395" name="Rectangle 3">
            <a:extLst>
              <a:ext uri="{FF2B5EF4-FFF2-40B4-BE49-F238E27FC236}">
                <a16:creationId xmlns:a16="http://schemas.microsoft.com/office/drawing/2014/main" id="{601A92FA-274C-70E8-E7A2-8F63E835D2F1}"/>
              </a:ext>
            </a:extLst>
          </p:cNvPr>
          <p:cNvSpPr>
            <a:spLocks noGrp="1"/>
          </p:cNvSpPr>
          <p:nvPr>
            <p:ph idx="1"/>
          </p:nvPr>
        </p:nvSpPr>
        <p:spPr>
          <a:xfrm>
            <a:off x="1320800" y="908051"/>
            <a:ext cx="7704667" cy="5218113"/>
          </a:xfrm>
        </p:spPr>
        <p:txBody>
          <a:bodyPr>
            <a:normAutofit lnSpcReduction="10000"/>
          </a:bodyPr>
          <a:lstStyle/>
          <a:p>
            <a:pPr eaLnBrk="1" hangingPunct="1">
              <a:buClr>
                <a:srgbClr val="FF3300"/>
              </a:buClr>
              <a:buFont typeface="Wingdings" panose="05000000000000000000" pitchFamily="2" charset="2"/>
              <a:buChar char="Ø"/>
              <a:defRPr/>
            </a:pPr>
            <a:r>
              <a:rPr lang="tr-TR" altLang="tr-TR" sz="4000" dirty="0">
                <a:solidFill>
                  <a:srgbClr val="FF0000"/>
                </a:solidFill>
              </a:rPr>
              <a:t>Mesaj: </a:t>
            </a:r>
          </a:p>
          <a:p>
            <a:pPr eaLnBrk="1" hangingPunct="1">
              <a:buClr>
                <a:srgbClr val="FF3300"/>
              </a:buClr>
              <a:buFont typeface="Wingdings" panose="05000000000000000000" pitchFamily="2" charset="2"/>
              <a:buChar char="Ø"/>
              <a:defRPr/>
            </a:pPr>
            <a:r>
              <a:rPr lang="tr-TR" altLang="tr-TR" sz="4000" dirty="0"/>
              <a:t>Açık, tam, net, anlaşılır,</a:t>
            </a:r>
          </a:p>
          <a:p>
            <a:pPr eaLnBrk="1" hangingPunct="1">
              <a:buClr>
                <a:srgbClr val="FF3300"/>
              </a:buClr>
              <a:buFont typeface="Wingdings" panose="05000000000000000000" pitchFamily="2" charset="2"/>
              <a:buChar char="Ø"/>
              <a:defRPr/>
            </a:pPr>
            <a:r>
              <a:rPr lang="tr-TR" altLang="tr-TR" sz="4000" dirty="0"/>
              <a:t>Alıcının anlama çabası,</a:t>
            </a:r>
          </a:p>
          <a:p>
            <a:pPr eaLnBrk="1" hangingPunct="1">
              <a:buClr>
                <a:srgbClr val="FF3300"/>
              </a:buClr>
              <a:buFont typeface="Wingdings" panose="05000000000000000000" pitchFamily="2" charset="2"/>
              <a:buChar char="Ø"/>
              <a:defRPr/>
            </a:pPr>
            <a:r>
              <a:rPr lang="tr-TR" altLang="tr-TR" sz="4000" dirty="0"/>
              <a:t>Kişilerin iletişim çabası,</a:t>
            </a:r>
          </a:p>
          <a:p>
            <a:pPr eaLnBrk="1" hangingPunct="1">
              <a:buClr>
                <a:srgbClr val="FF3300"/>
              </a:buClr>
              <a:buFont typeface="Wingdings" panose="05000000000000000000" pitchFamily="2" charset="2"/>
              <a:buChar char="Ø"/>
              <a:defRPr/>
            </a:pPr>
            <a:r>
              <a:rPr lang="tr-TR" altLang="tr-TR" sz="4000" dirty="0"/>
              <a:t>Kaynağın inanılır,</a:t>
            </a:r>
          </a:p>
          <a:p>
            <a:pPr eaLnBrk="1" hangingPunct="1">
              <a:buClr>
                <a:srgbClr val="FF3300"/>
              </a:buClr>
              <a:buFont typeface="Wingdings" panose="05000000000000000000" pitchFamily="2" charset="2"/>
              <a:buChar char="Ø"/>
              <a:defRPr/>
            </a:pPr>
            <a:r>
              <a:rPr lang="tr-TR" altLang="tr-TR" sz="4000" dirty="0"/>
              <a:t>Karşılıklı sevgi,</a:t>
            </a:r>
          </a:p>
          <a:p>
            <a:pPr eaLnBrk="1" hangingPunct="1">
              <a:buClr>
                <a:srgbClr val="FF3300"/>
              </a:buClr>
              <a:buFont typeface="Wingdings" panose="05000000000000000000" pitchFamily="2" charset="2"/>
              <a:buChar char="Ø"/>
              <a:defRPr/>
            </a:pPr>
            <a:r>
              <a:rPr lang="tr-TR" altLang="tr-TR" sz="4000" dirty="0"/>
              <a:t>Kullanılan simgeler bilinir </a:t>
            </a:r>
          </a:p>
          <a:p>
            <a:pPr marL="0" indent="0" algn="r" eaLnBrk="1" hangingPunct="1">
              <a:buClr>
                <a:srgbClr val="FF3300"/>
              </a:buClr>
              <a:buNone/>
              <a:defRPr/>
            </a:pPr>
            <a:r>
              <a:rPr lang="tr-TR" altLang="tr-TR" sz="4000" dirty="0">
                <a:solidFill>
                  <a:srgbClr val="FF0000"/>
                </a:solidFill>
              </a:rPr>
              <a:t>O</a:t>
            </a:r>
            <a:r>
              <a:rPr lang="tr-TR" altLang="tr-TR" sz="4400" dirty="0">
                <a:solidFill>
                  <a:srgbClr val="FF0000"/>
                </a:solidFill>
              </a:rPr>
              <a:t>LMALIDIR.</a:t>
            </a:r>
          </a:p>
        </p:txBody>
      </p:sp>
      <p:sp>
        <p:nvSpPr>
          <p:cNvPr id="39940" name="3 Veri Yer Tutucusu">
            <a:extLst>
              <a:ext uri="{FF2B5EF4-FFF2-40B4-BE49-F238E27FC236}">
                <a16:creationId xmlns:a16="http://schemas.microsoft.com/office/drawing/2014/main" id="{A070B986-BB43-FD78-E322-DF591C024217}"/>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08ED5F74-3AB3-4907-8250-5ECA5A98B716}" type="datetime8">
              <a:rPr lang="tr-TR" smtClean="0"/>
              <a:t>4.09.2025 23:10</a:t>
            </a:fld>
            <a:endParaRPr lang="tr-TR"/>
          </a:p>
        </p:txBody>
      </p:sp>
      <p:sp>
        <p:nvSpPr>
          <p:cNvPr id="39941" name="4 Altbilgi Yer Tutucusu">
            <a:extLst>
              <a:ext uri="{FF2B5EF4-FFF2-40B4-BE49-F238E27FC236}">
                <a16:creationId xmlns:a16="http://schemas.microsoft.com/office/drawing/2014/main" id="{92C63D5C-C738-D23C-6375-FAF57B469C64}"/>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89094" name="5 Slayt Numarası Yer Tutucusu">
            <a:extLst>
              <a:ext uri="{FF2B5EF4-FFF2-40B4-BE49-F238E27FC236}">
                <a16:creationId xmlns:a16="http://schemas.microsoft.com/office/drawing/2014/main" id="{C8692880-E43F-A612-575D-EF8622D2B9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FD5812-8B3C-47EA-8F47-7499AFF018E7}" type="slidenum">
              <a:rPr lang="tr-TR" altLang="tr-TR" sz="1200">
                <a:solidFill>
                  <a:srgbClr val="898989"/>
                </a:solidFill>
                <a:latin typeface="Arial" panose="020B0604020202020204" pitchFamily="34" charset="0"/>
              </a:rPr>
              <a:pPr>
                <a:spcBef>
                  <a:spcPct val="0"/>
                </a:spcBef>
                <a:buFontTx/>
                <a:buNone/>
              </a:pPr>
              <a:t>69</a:t>
            </a:fld>
            <a:endParaRPr lang="tr-TR" altLang="tr-TR" sz="1200">
              <a:solidFill>
                <a:srgbClr val="898989"/>
              </a:solidFill>
              <a:latin typeface="Arial" panose="020B0604020202020204" pitchFamily="34" charset="0"/>
            </a:endParaRPr>
          </a:p>
        </p:txBody>
      </p:sp>
      <p:sp>
        <p:nvSpPr>
          <p:cNvPr id="89095" name="Rectangle 5">
            <a:extLst>
              <a:ext uri="{FF2B5EF4-FFF2-40B4-BE49-F238E27FC236}">
                <a16:creationId xmlns:a16="http://schemas.microsoft.com/office/drawing/2014/main" id="{F55FB1E1-831B-39A2-2056-B43DFF269A27}"/>
              </a:ext>
            </a:extLst>
          </p:cNvPr>
          <p:cNvSpPr>
            <a:spLocks noChangeArrowheads="1"/>
          </p:cNvSpPr>
          <p:nvPr/>
        </p:nvSpPr>
        <p:spPr bwMode="auto">
          <a:xfrm>
            <a:off x="4087813" y="1616075"/>
            <a:ext cx="4017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endParaRPr>
          </a:p>
        </p:txBody>
      </p:sp>
      <p:pic>
        <p:nvPicPr>
          <p:cNvPr id="89096" name="Picture 7" descr="i512s105a">
            <a:extLst>
              <a:ext uri="{FF2B5EF4-FFF2-40B4-BE49-F238E27FC236}">
                <a16:creationId xmlns:a16="http://schemas.microsoft.com/office/drawing/2014/main" id="{ED4C997E-4559-862C-2073-8AB69F627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912" y="1616075"/>
            <a:ext cx="27717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01417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8727EFE-7EAD-B14B-5E34-5D8D63016548}"/>
              </a:ext>
            </a:extLst>
          </p:cNvPr>
          <p:cNvSpPr>
            <a:spLocks noGrp="1"/>
          </p:cNvSpPr>
          <p:nvPr>
            <p:ph type="ctrTitle"/>
          </p:nvPr>
        </p:nvSpPr>
        <p:spPr>
          <a:xfrm>
            <a:off x="838200" y="1473200"/>
            <a:ext cx="10134599" cy="4692651"/>
          </a:xfrm>
        </p:spPr>
        <p:txBody>
          <a:bodyPr>
            <a:normAutofit/>
          </a:bodyPr>
          <a:lstStyle/>
          <a:p>
            <a:pPr marL="484188" algn="l"/>
            <a:r>
              <a:rPr lang="tr-TR" altLang="tr-TR" sz="3600" b="1" i="1" dirty="0">
                <a:solidFill>
                  <a:srgbClr val="FF0000"/>
                </a:solidFill>
                <a:latin typeface="Times New Roman" panose="02020603050405020304" pitchFamily="18" charset="0"/>
              </a:rPr>
              <a:t>İLETİŞİMİN olumlu olması;</a:t>
            </a:r>
            <a:br>
              <a:rPr lang="tr-TR" altLang="tr-TR" sz="3600" b="1" i="1" dirty="0">
                <a:solidFill>
                  <a:srgbClr val="FF0000"/>
                </a:solidFill>
                <a:latin typeface="Times New Roman" panose="02020603050405020304" pitchFamily="18" charset="0"/>
              </a:rPr>
            </a:br>
            <a:r>
              <a:rPr lang="tr-TR" altLang="tr-TR" sz="3600" b="1" i="1" dirty="0">
                <a:latin typeface="Times New Roman" panose="02020603050405020304" pitchFamily="18" charset="0"/>
              </a:rPr>
              <a:t>Kurum içerisinde insan ilişkilerinin çalışanların bütün enerjilerini </a:t>
            </a:r>
            <a:r>
              <a:rPr lang="tr-TR" altLang="tr-TR" sz="3600" b="1" i="1" dirty="0">
                <a:solidFill>
                  <a:srgbClr val="FF0000"/>
                </a:solidFill>
                <a:latin typeface="Times New Roman" panose="02020603050405020304" pitchFamily="18" charset="0"/>
              </a:rPr>
              <a:t>İŞİNİ daha  iyi yapmaları </a:t>
            </a:r>
            <a:r>
              <a:rPr lang="tr-TR" altLang="tr-TR" sz="3600" b="1" i="1" dirty="0">
                <a:latin typeface="Times New Roman" panose="02020603050405020304" pitchFamily="18" charset="0"/>
              </a:rPr>
              <a:t>yönünde kullanmalarını sağlar. </a:t>
            </a:r>
            <a:br>
              <a:rPr lang="tr-TR" altLang="tr-TR" sz="3600" b="1" i="1" dirty="0">
                <a:latin typeface="Times New Roman" panose="02020603050405020304" pitchFamily="18" charset="0"/>
              </a:rPr>
            </a:br>
            <a:br>
              <a:rPr lang="tr-TR" altLang="tr-TR" sz="3600" b="1" i="1" dirty="0">
                <a:latin typeface="Times New Roman" panose="02020603050405020304" pitchFamily="18" charset="0"/>
              </a:rPr>
            </a:br>
            <a:r>
              <a:rPr lang="tr-TR" altLang="tr-TR" sz="3600" b="1" i="1" dirty="0">
                <a:latin typeface="Times New Roman" panose="02020603050405020304" pitchFamily="18" charset="0"/>
              </a:rPr>
              <a:t>   </a:t>
            </a:r>
            <a:r>
              <a:rPr lang="tr-TR" altLang="tr-TR" sz="3600" dirty="0">
                <a:latin typeface="Times New Roman" panose="02020603050405020304" pitchFamily="18" charset="0"/>
              </a:rPr>
              <a:t>Aksi takdirde </a:t>
            </a:r>
            <a:r>
              <a:rPr lang="tr-TR" altLang="tr-TR" sz="3600" dirty="0">
                <a:solidFill>
                  <a:srgbClr val="FF0000"/>
                </a:solidFill>
                <a:latin typeface="Times New Roman" panose="02020603050405020304" pitchFamily="18" charset="0"/>
              </a:rPr>
              <a:t>enerji</a:t>
            </a:r>
            <a:r>
              <a:rPr lang="tr-TR" altLang="tr-TR" sz="3600" dirty="0">
                <a:latin typeface="Times New Roman" panose="02020603050405020304" pitchFamily="18" charset="0"/>
              </a:rPr>
              <a:t> insan ilişkilerinden kaynaklanan </a:t>
            </a:r>
            <a:r>
              <a:rPr lang="tr-TR" altLang="tr-TR" sz="3600" dirty="0">
                <a:solidFill>
                  <a:srgbClr val="FF0000"/>
                </a:solidFill>
                <a:latin typeface="Times New Roman" panose="02020603050405020304" pitchFamily="18" charset="0"/>
              </a:rPr>
              <a:t>sorunları aşmaya </a:t>
            </a:r>
            <a:r>
              <a:rPr lang="tr-TR" altLang="tr-TR" sz="3600" dirty="0">
                <a:latin typeface="Times New Roman" panose="02020603050405020304" pitchFamily="18" charset="0"/>
              </a:rPr>
              <a:t>yönelir. </a:t>
            </a:r>
            <a:br>
              <a:rPr lang="tr-TR" altLang="tr-TR" sz="3600" dirty="0">
                <a:latin typeface="Times New Roman" panose="02020603050405020304" pitchFamily="18" charset="0"/>
              </a:rPr>
            </a:br>
            <a:r>
              <a:rPr lang="tr-TR" altLang="tr-TR" sz="3600" dirty="0">
                <a:latin typeface="Times New Roman" panose="02020603050405020304" pitchFamily="18" charset="0"/>
              </a:rPr>
              <a:t> Böyle bir ortamda yaratıcılıktan söz edilemez.</a:t>
            </a:r>
            <a:r>
              <a:rPr lang="tr-TR" altLang="tr-TR" sz="3600" b="1" dirty="0"/>
              <a:t>                                        </a:t>
            </a:r>
            <a:r>
              <a:rPr lang="tr-TR" altLang="tr-TR" sz="3600" dirty="0">
                <a:latin typeface="Times New Roman" panose="02020603050405020304" pitchFamily="18" charset="0"/>
              </a:rPr>
              <a:t> </a:t>
            </a:r>
            <a:r>
              <a:rPr lang="tr-TR" altLang="tr-TR" b="1" dirty="0">
                <a:solidFill>
                  <a:srgbClr val="FF0066"/>
                </a:solidFill>
              </a:rPr>
              <a:t> </a:t>
            </a:r>
          </a:p>
        </p:txBody>
      </p:sp>
      <p:sp>
        <p:nvSpPr>
          <p:cNvPr id="3" name="Metin kutusu 2">
            <a:extLst>
              <a:ext uri="{FF2B5EF4-FFF2-40B4-BE49-F238E27FC236}">
                <a16:creationId xmlns:a16="http://schemas.microsoft.com/office/drawing/2014/main" id="{8248A280-D73C-7953-FB67-3D8FF87A351B}"/>
              </a:ext>
            </a:extLst>
          </p:cNvPr>
          <p:cNvSpPr txBox="1"/>
          <p:nvPr/>
        </p:nvSpPr>
        <p:spPr>
          <a:xfrm>
            <a:off x="838200" y="421245"/>
            <a:ext cx="10515600" cy="769441"/>
          </a:xfrm>
          <a:prstGeom prst="rect">
            <a:avLst/>
          </a:prstGeom>
          <a:noFill/>
        </p:spPr>
        <p:txBody>
          <a:bodyPr wrap="square">
            <a:spAutoFit/>
          </a:bodyPr>
          <a:lstStyle/>
          <a:p>
            <a:r>
              <a:rPr lang="tr-TR" sz="4400" b="1" dirty="0">
                <a:solidFill>
                  <a:srgbClr val="FF0000"/>
                </a:solidFill>
                <a:latin typeface="Comic Sans MS" panose="030F0702030302020204" pitchFamily="66" charset="0"/>
              </a:rPr>
              <a:t>KURUMLARDA İLETİŞİMİN ÖNEMİ</a:t>
            </a:r>
            <a:endParaRPr lang="tr-TR" sz="4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3 Veri Yer Tutucusu">
            <a:extLst>
              <a:ext uri="{FF2B5EF4-FFF2-40B4-BE49-F238E27FC236}">
                <a16:creationId xmlns:a16="http://schemas.microsoft.com/office/drawing/2014/main" id="{46F0E76C-F53C-1C7A-5A07-B177559DB7C9}"/>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39188E56-EC7C-494C-8A13-7161C2C0CD00}" type="datetime8">
              <a:rPr lang="tr-TR" smtClean="0"/>
              <a:t>4.09.2025 23:10</a:t>
            </a:fld>
            <a:endParaRPr lang="tr-TR"/>
          </a:p>
        </p:txBody>
      </p:sp>
      <p:sp>
        <p:nvSpPr>
          <p:cNvPr id="33797" name="4 Altbilgi Yer Tutucusu">
            <a:extLst>
              <a:ext uri="{FF2B5EF4-FFF2-40B4-BE49-F238E27FC236}">
                <a16:creationId xmlns:a16="http://schemas.microsoft.com/office/drawing/2014/main" id="{65EDB086-93C8-C61B-D9CB-AA01C6EC3CC7}"/>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91140" name="5 Slayt Numarası Yer Tutucusu">
            <a:extLst>
              <a:ext uri="{FF2B5EF4-FFF2-40B4-BE49-F238E27FC236}">
                <a16:creationId xmlns:a16="http://schemas.microsoft.com/office/drawing/2014/main" id="{C952ADC2-E11F-37B9-6D3A-539146EFDF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1E4F24-8F92-44FD-9FAC-28E2A785AA1B}" type="slidenum">
              <a:rPr lang="tr-TR" altLang="tr-TR" sz="1200">
                <a:solidFill>
                  <a:srgbClr val="898989"/>
                </a:solidFill>
                <a:latin typeface="Verdana" panose="020B0604030504040204" pitchFamily="34" charset="0"/>
              </a:rPr>
              <a:pPr>
                <a:spcBef>
                  <a:spcPct val="0"/>
                </a:spcBef>
                <a:buFontTx/>
                <a:buNone/>
              </a:pPr>
              <a:t>70</a:t>
            </a:fld>
            <a:endParaRPr lang="tr-TR" altLang="tr-TR" sz="1200">
              <a:solidFill>
                <a:srgbClr val="898989"/>
              </a:solidFill>
              <a:latin typeface="Verdana" panose="020B0604030504040204" pitchFamily="34" charset="0"/>
            </a:endParaRPr>
          </a:p>
        </p:txBody>
      </p:sp>
      <p:pic>
        <p:nvPicPr>
          <p:cNvPr id="91141" name="Picture 8" descr="C:\Users\user\Pictures\ben-dili.jpg">
            <a:extLst>
              <a:ext uri="{FF2B5EF4-FFF2-40B4-BE49-F238E27FC236}">
                <a16:creationId xmlns:a16="http://schemas.microsoft.com/office/drawing/2014/main" id="{633C61F8-C027-438D-5102-8EAFAD0F5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1052514"/>
            <a:ext cx="81375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Metin kutusu 6">
            <a:extLst>
              <a:ext uri="{FF2B5EF4-FFF2-40B4-BE49-F238E27FC236}">
                <a16:creationId xmlns:a16="http://schemas.microsoft.com/office/drawing/2014/main" id="{47280EA9-D585-7940-AB1A-F80CB3A27D83}"/>
              </a:ext>
            </a:extLst>
          </p:cNvPr>
          <p:cNvSpPr txBox="1">
            <a:spLocks noChangeArrowheads="1"/>
          </p:cNvSpPr>
          <p:nvPr/>
        </p:nvSpPr>
        <p:spPr bwMode="auto">
          <a:xfrm>
            <a:off x="2495550" y="333376"/>
            <a:ext cx="7715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b="1">
                <a:solidFill>
                  <a:schemeClr val="bg1"/>
                </a:solidFill>
                <a:latin typeface="Arial" panose="020B0604020202020204" pitchFamily="34" charset="0"/>
              </a:rPr>
              <a:t>DOĞRU SÖYLEYENİ DOKUZ KÖYDEN KOVARLAR</a:t>
            </a:r>
          </a:p>
        </p:txBody>
      </p:sp>
      <p:sp>
        <p:nvSpPr>
          <p:cNvPr id="3" name="Metin kutusu 2">
            <a:extLst>
              <a:ext uri="{FF2B5EF4-FFF2-40B4-BE49-F238E27FC236}">
                <a16:creationId xmlns:a16="http://schemas.microsoft.com/office/drawing/2014/main" id="{739DD1DA-7FA5-FB10-88AA-6EC939EBB37B}"/>
              </a:ext>
            </a:extLst>
          </p:cNvPr>
          <p:cNvSpPr txBox="1"/>
          <p:nvPr/>
        </p:nvSpPr>
        <p:spPr>
          <a:xfrm>
            <a:off x="287867" y="196853"/>
            <a:ext cx="11463866" cy="707886"/>
          </a:xfrm>
          <a:prstGeom prst="rect">
            <a:avLst/>
          </a:prstGeom>
          <a:noFill/>
        </p:spPr>
        <p:txBody>
          <a:bodyPr wrap="square">
            <a:spAutoFit/>
          </a:bodyPr>
          <a:lstStyle/>
          <a:p>
            <a:pPr algn="ctr"/>
            <a:r>
              <a:rPr lang="tr-TR" sz="4000" dirty="0">
                <a:solidFill>
                  <a:srgbClr val="FF0000"/>
                </a:solidFill>
              </a:rPr>
              <a:t>DOĞRU SÖYLEYENİ DOKUZ KÖYDEN KOVARLAR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Veri Yer Tutucusu">
            <a:extLst>
              <a:ext uri="{FF2B5EF4-FFF2-40B4-BE49-F238E27FC236}">
                <a16:creationId xmlns:a16="http://schemas.microsoft.com/office/drawing/2014/main" id="{E1C8FA1B-9891-BA61-1D42-686E4BEE5790}"/>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ECAF0985-00B8-4836-B1AF-ECCDA7E082B9}" type="datetime8">
              <a:rPr lang="tr-TR" smtClean="0"/>
              <a:t>4.09.2025 23:10</a:t>
            </a:fld>
            <a:endParaRPr lang="tr-TR"/>
          </a:p>
        </p:txBody>
      </p:sp>
      <p:sp>
        <p:nvSpPr>
          <p:cNvPr id="5124" name="2 Altbilgi Yer Tutucusu">
            <a:extLst>
              <a:ext uri="{FF2B5EF4-FFF2-40B4-BE49-F238E27FC236}">
                <a16:creationId xmlns:a16="http://schemas.microsoft.com/office/drawing/2014/main" id="{017DB43D-AAA0-2A98-D179-C1175F8E7AD9}"/>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93188" name="3 Slayt Numarası Yer Tutucusu">
            <a:extLst>
              <a:ext uri="{FF2B5EF4-FFF2-40B4-BE49-F238E27FC236}">
                <a16:creationId xmlns:a16="http://schemas.microsoft.com/office/drawing/2014/main" id="{7BCB4CBB-8E30-C7BF-1E68-4787A27E1DA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7138D8-D4BB-4590-ADAE-52AE18FCF2AB}" type="slidenum">
              <a:rPr lang="tr-TR" altLang="tr-TR" sz="1200">
                <a:solidFill>
                  <a:srgbClr val="898989"/>
                </a:solidFill>
                <a:latin typeface="Arial" panose="020B0604020202020204" pitchFamily="34" charset="0"/>
              </a:rPr>
              <a:pPr>
                <a:spcBef>
                  <a:spcPct val="0"/>
                </a:spcBef>
                <a:buFontTx/>
                <a:buNone/>
              </a:pPr>
              <a:t>71</a:t>
            </a:fld>
            <a:endParaRPr lang="tr-TR" altLang="tr-TR" sz="1200">
              <a:solidFill>
                <a:srgbClr val="898989"/>
              </a:solidFill>
              <a:latin typeface="Arial" panose="020B0604020202020204" pitchFamily="34" charset="0"/>
            </a:endParaRPr>
          </a:p>
        </p:txBody>
      </p:sp>
      <p:sp>
        <p:nvSpPr>
          <p:cNvPr id="169986" name="Text Box 2">
            <a:extLst>
              <a:ext uri="{FF2B5EF4-FFF2-40B4-BE49-F238E27FC236}">
                <a16:creationId xmlns:a16="http://schemas.microsoft.com/office/drawing/2014/main" id="{4E577F65-F11F-5C53-F0E7-B2B5AD2E19B2}"/>
              </a:ext>
            </a:extLst>
          </p:cNvPr>
          <p:cNvSpPr txBox="1">
            <a:spLocks noChangeArrowheads="1"/>
          </p:cNvSpPr>
          <p:nvPr/>
        </p:nvSpPr>
        <p:spPr bwMode="auto">
          <a:xfrm>
            <a:off x="457201" y="260350"/>
            <a:ext cx="1089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3600" b="1" dirty="0">
                <a:solidFill>
                  <a:schemeClr val="bg1"/>
                </a:solidFill>
                <a:latin typeface="Times New Roman" panose="02020603050405020304" pitchFamily="18" charset="0"/>
              </a:rPr>
              <a:t>İYİ B</a:t>
            </a:r>
            <a:r>
              <a:rPr lang="tr-TR" altLang="tr-TR" sz="3600" b="1" dirty="0">
                <a:solidFill>
                  <a:srgbClr val="FF0000"/>
                </a:solidFill>
              </a:rPr>
              <a:t>ETKİN İLETİŞİMDE DİKKAT EDİLECEK NOKTALAR</a:t>
            </a:r>
            <a:r>
              <a:rPr lang="tr-TR" altLang="tr-TR" sz="3600" b="1" dirty="0">
                <a:solidFill>
                  <a:schemeClr val="bg1"/>
                </a:solidFill>
                <a:latin typeface="Times New Roman" panose="02020603050405020304" pitchFamily="18" charset="0"/>
              </a:rPr>
              <a:t>İR DİNLEYECİ OLMAK İÇİN BEŞ İLKE</a:t>
            </a:r>
            <a:endParaRPr lang="tr-TR" altLang="tr-TR" sz="3600" b="1" dirty="0">
              <a:solidFill>
                <a:srgbClr val="A50021"/>
              </a:solidFill>
              <a:latin typeface="Times New Roman" panose="02020603050405020304" pitchFamily="18" charset="0"/>
            </a:endParaRPr>
          </a:p>
        </p:txBody>
      </p:sp>
      <p:sp>
        <p:nvSpPr>
          <p:cNvPr id="169987" name="Text Box 3">
            <a:extLst>
              <a:ext uri="{FF2B5EF4-FFF2-40B4-BE49-F238E27FC236}">
                <a16:creationId xmlns:a16="http://schemas.microsoft.com/office/drawing/2014/main" id="{5AE8F849-E205-2BAC-36AF-FB374E4D1579}"/>
              </a:ext>
            </a:extLst>
          </p:cNvPr>
          <p:cNvSpPr txBox="1">
            <a:spLocks noChangeArrowheads="1"/>
          </p:cNvSpPr>
          <p:nvPr/>
        </p:nvSpPr>
        <p:spPr bwMode="auto">
          <a:xfrm>
            <a:off x="1253068" y="1041401"/>
            <a:ext cx="7874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81000" indent="-381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400" b="1" dirty="0">
                <a:solidFill>
                  <a:srgbClr val="FF0000"/>
                </a:solidFill>
                <a:latin typeface="Times New Roman" panose="02020603050405020304" pitchFamily="18" charset="0"/>
              </a:rPr>
              <a:t>1-   KONUŞMAYI KESELİM</a:t>
            </a:r>
          </a:p>
          <a:p>
            <a:pPr>
              <a:spcBef>
                <a:spcPct val="0"/>
              </a:spcBef>
              <a:buFontTx/>
              <a:buNone/>
            </a:pPr>
            <a:r>
              <a:rPr lang="tr-TR" altLang="tr-TR" sz="1800" dirty="0">
                <a:latin typeface="Times New Roman" panose="02020603050405020304" pitchFamily="18" charset="0"/>
              </a:rPr>
              <a:t>      Konuşurken dinleyemeyiz,</a:t>
            </a:r>
          </a:p>
          <a:p>
            <a:pPr>
              <a:spcBef>
                <a:spcPct val="0"/>
              </a:spcBef>
              <a:buFontTx/>
              <a:buNone/>
            </a:pPr>
            <a:endParaRPr lang="tr-TR" altLang="tr-TR" sz="2400" dirty="0">
              <a:latin typeface="Times New Roman" panose="02020603050405020304" pitchFamily="18" charset="0"/>
            </a:endParaRPr>
          </a:p>
          <a:p>
            <a:pPr>
              <a:spcBef>
                <a:spcPct val="0"/>
              </a:spcBef>
              <a:buFontTx/>
              <a:buNone/>
            </a:pPr>
            <a:r>
              <a:rPr lang="tr-TR" altLang="tr-TR" sz="2400" b="1" dirty="0">
                <a:solidFill>
                  <a:srgbClr val="FF0000"/>
                </a:solidFill>
                <a:latin typeface="Times New Roman" panose="02020603050405020304" pitchFamily="18" charset="0"/>
              </a:rPr>
              <a:t>2-</a:t>
            </a:r>
            <a:r>
              <a:rPr lang="tr-TR" altLang="tr-TR" sz="2400" dirty="0">
                <a:solidFill>
                  <a:srgbClr val="FF0000"/>
                </a:solidFill>
                <a:latin typeface="Times New Roman" panose="02020603050405020304" pitchFamily="18" charset="0"/>
              </a:rPr>
              <a:t>   </a:t>
            </a:r>
            <a:r>
              <a:rPr lang="tr-TR" altLang="tr-TR" sz="2400" b="1" dirty="0">
                <a:solidFill>
                  <a:srgbClr val="FF0000"/>
                </a:solidFill>
                <a:latin typeface="Times New Roman" panose="02020603050405020304" pitchFamily="18" charset="0"/>
              </a:rPr>
              <a:t>KONUŞANI RAHATLATALIM</a:t>
            </a:r>
            <a:endParaRPr lang="tr-TR" altLang="tr-TR" sz="2400" dirty="0">
              <a:solidFill>
                <a:srgbClr val="FF0000"/>
              </a:solidFill>
              <a:latin typeface="Times New Roman" panose="02020603050405020304" pitchFamily="18" charset="0"/>
            </a:endParaRPr>
          </a:p>
          <a:p>
            <a:pPr>
              <a:spcBef>
                <a:spcPct val="0"/>
              </a:spcBef>
              <a:buFontTx/>
              <a:buNone/>
            </a:pPr>
            <a:r>
              <a:rPr lang="tr-TR" altLang="tr-TR" sz="1800" dirty="0">
                <a:latin typeface="Times New Roman" panose="02020603050405020304" pitchFamily="18" charset="0"/>
              </a:rPr>
              <a:t>      Konuşan kendini özgür hissetsin.</a:t>
            </a:r>
          </a:p>
          <a:p>
            <a:pPr>
              <a:spcBef>
                <a:spcPct val="0"/>
              </a:spcBef>
              <a:buFontTx/>
              <a:buNone/>
            </a:pPr>
            <a:endParaRPr lang="tr-TR" altLang="tr-TR" sz="1800" dirty="0">
              <a:latin typeface="Times New Roman" panose="02020603050405020304" pitchFamily="18" charset="0"/>
            </a:endParaRPr>
          </a:p>
          <a:p>
            <a:pPr>
              <a:spcBef>
                <a:spcPct val="0"/>
              </a:spcBef>
              <a:buFontTx/>
              <a:buNone/>
            </a:pPr>
            <a:r>
              <a:rPr lang="tr-TR" altLang="tr-TR" sz="2000" b="1" dirty="0">
                <a:solidFill>
                  <a:srgbClr val="FF0000"/>
                </a:solidFill>
                <a:latin typeface="Times New Roman" panose="02020603050405020304" pitchFamily="18" charset="0"/>
              </a:rPr>
              <a:t>3-</a:t>
            </a:r>
            <a:r>
              <a:rPr lang="tr-TR" altLang="tr-TR" sz="1800" dirty="0">
                <a:solidFill>
                  <a:srgbClr val="FF0000"/>
                </a:solidFill>
                <a:latin typeface="Times New Roman" panose="02020603050405020304" pitchFamily="18" charset="0"/>
              </a:rPr>
              <a:t>   </a:t>
            </a:r>
            <a:r>
              <a:rPr lang="tr-TR" altLang="tr-TR" sz="1800" b="1" dirty="0">
                <a:solidFill>
                  <a:srgbClr val="FF0000"/>
                </a:solidFill>
                <a:latin typeface="Times New Roman" panose="02020603050405020304" pitchFamily="18" charset="0"/>
              </a:rPr>
              <a:t>KONUŞANA ONU DİNLEMEK İSTEDİĞİMİZİ BELLİ EDELİM</a:t>
            </a:r>
            <a:endParaRPr lang="tr-TR" altLang="tr-TR" sz="1800" dirty="0">
              <a:solidFill>
                <a:srgbClr val="FF0000"/>
              </a:solidFill>
              <a:latin typeface="Times New Roman" panose="02020603050405020304" pitchFamily="18" charset="0"/>
            </a:endParaRPr>
          </a:p>
          <a:p>
            <a:pPr>
              <a:spcBef>
                <a:spcPct val="0"/>
              </a:spcBef>
              <a:buFontTx/>
              <a:buNone/>
            </a:pPr>
            <a:r>
              <a:rPr lang="tr-TR" altLang="tr-TR" sz="1800" dirty="0">
                <a:latin typeface="Times New Roman" panose="02020603050405020304" pitchFamily="18" charset="0"/>
              </a:rPr>
              <a:t>      İlgilendiğimizi gösterelim, dinlerken başka işle uğraşmayalım, Cevap hazırlamak için değil anlamak için dinleyelim.</a:t>
            </a:r>
          </a:p>
          <a:p>
            <a:pPr>
              <a:spcBef>
                <a:spcPct val="0"/>
              </a:spcBef>
              <a:buFontTx/>
              <a:buNone/>
            </a:pPr>
            <a:endParaRPr lang="tr-TR" altLang="tr-TR" sz="1800" dirty="0">
              <a:latin typeface="Times New Roman" panose="02020603050405020304" pitchFamily="18" charset="0"/>
            </a:endParaRPr>
          </a:p>
          <a:p>
            <a:pPr>
              <a:spcBef>
                <a:spcPct val="0"/>
              </a:spcBef>
              <a:buFontTx/>
              <a:buNone/>
            </a:pPr>
            <a:r>
              <a:rPr lang="tr-TR" altLang="tr-TR" sz="2400" b="1" dirty="0">
                <a:solidFill>
                  <a:srgbClr val="FF0000"/>
                </a:solidFill>
                <a:latin typeface="Times New Roman" panose="02020603050405020304" pitchFamily="18" charset="0"/>
              </a:rPr>
              <a:t>4-</a:t>
            </a:r>
            <a:r>
              <a:rPr lang="tr-TR" altLang="tr-TR" sz="2400" dirty="0">
                <a:solidFill>
                  <a:srgbClr val="FF0000"/>
                </a:solidFill>
                <a:latin typeface="Times New Roman" panose="02020603050405020304" pitchFamily="18" charset="0"/>
              </a:rPr>
              <a:t>   </a:t>
            </a:r>
            <a:r>
              <a:rPr lang="tr-TR" altLang="tr-TR" sz="2400" b="1" dirty="0">
                <a:solidFill>
                  <a:srgbClr val="FF0000"/>
                </a:solidFill>
                <a:latin typeface="Times New Roman" panose="02020603050405020304" pitchFamily="18" charset="0"/>
              </a:rPr>
              <a:t>DİKKATİMİZİ KONUŞANA VERELİM</a:t>
            </a:r>
            <a:endParaRPr lang="tr-TR" altLang="tr-TR" sz="2400" dirty="0">
              <a:solidFill>
                <a:srgbClr val="FF0000"/>
              </a:solidFill>
              <a:latin typeface="Times New Roman" panose="02020603050405020304" pitchFamily="18" charset="0"/>
            </a:endParaRPr>
          </a:p>
          <a:p>
            <a:pPr>
              <a:spcBef>
                <a:spcPct val="0"/>
              </a:spcBef>
              <a:buFontTx/>
              <a:buNone/>
            </a:pPr>
            <a:r>
              <a:rPr lang="tr-TR" altLang="tr-TR" sz="1800" dirty="0">
                <a:latin typeface="Times New Roman" panose="02020603050405020304" pitchFamily="18" charset="0"/>
              </a:rPr>
              <a:t>       Bu amaçla kapıyı kapatmak uygun olur.</a:t>
            </a:r>
          </a:p>
          <a:p>
            <a:pPr>
              <a:spcBef>
                <a:spcPct val="0"/>
              </a:spcBef>
              <a:buFontTx/>
              <a:buNone/>
            </a:pPr>
            <a:endParaRPr lang="tr-TR" altLang="tr-TR" sz="1800" dirty="0">
              <a:solidFill>
                <a:srgbClr val="FF0000"/>
              </a:solidFill>
              <a:latin typeface="Times New Roman" panose="02020603050405020304" pitchFamily="18" charset="0"/>
            </a:endParaRPr>
          </a:p>
          <a:p>
            <a:pPr>
              <a:spcBef>
                <a:spcPct val="0"/>
              </a:spcBef>
              <a:buFontTx/>
              <a:buNone/>
            </a:pPr>
            <a:r>
              <a:rPr lang="tr-TR" altLang="tr-TR" sz="2400" b="1" dirty="0">
                <a:solidFill>
                  <a:srgbClr val="FF0000"/>
                </a:solidFill>
                <a:latin typeface="Times New Roman" panose="02020603050405020304" pitchFamily="18" charset="0"/>
              </a:rPr>
              <a:t>5-</a:t>
            </a:r>
            <a:r>
              <a:rPr lang="tr-TR" altLang="tr-TR" sz="2400" dirty="0">
                <a:solidFill>
                  <a:srgbClr val="FF0000"/>
                </a:solidFill>
                <a:latin typeface="Times New Roman" panose="02020603050405020304" pitchFamily="18" charset="0"/>
              </a:rPr>
              <a:t>   </a:t>
            </a:r>
            <a:r>
              <a:rPr lang="tr-TR" altLang="tr-TR" sz="2400" b="1" dirty="0">
                <a:solidFill>
                  <a:srgbClr val="FF0000"/>
                </a:solidFill>
                <a:latin typeface="Times New Roman" panose="02020603050405020304" pitchFamily="18" charset="0"/>
              </a:rPr>
              <a:t>KONUŞANI ANLAMAYA ÇALIŞALIM</a:t>
            </a:r>
            <a:endParaRPr lang="tr-TR" altLang="tr-TR" sz="2400" dirty="0">
              <a:solidFill>
                <a:srgbClr val="FF0000"/>
              </a:solidFill>
              <a:latin typeface="Times New Roman" panose="02020603050405020304" pitchFamily="18" charset="0"/>
            </a:endParaRPr>
          </a:p>
          <a:p>
            <a:pPr>
              <a:spcBef>
                <a:spcPct val="0"/>
              </a:spcBef>
              <a:buFontTx/>
              <a:buNone/>
            </a:pPr>
            <a:r>
              <a:rPr lang="tr-TR" altLang="tr-TR" sz="1800" dirty="0">
                <a:latin typeface="Times New Roman" panose="02020603050405020304" pitchFamily="18" charset="0"/>
              </a:rPr>
              <a:t>       Kendimizi konuşmacının yerine koyalım.</a:t>
            </a:r>
          </a:p>
          <a:p>
            <a:pPr>
              <a:spcBef>
                <a:spcPct val="50000"/>
              </a:spcBef>
              <a:buFontTx/>
              <a:buNone/>
            </a:pPr>
            <a:endParaRPr lang="tr-TR" altLang="tr-TR" sz="1800" b="1" dirty="0">
              <a:latin typeface="Times New Roman" panose="02020603050405020304" pitchFamily="18" charset="0"/>
            </a:endParaRPr>
          </a:p>
        </p:txBody>
      </p:sp>
      <p:graphicFrame>
        <p:nvGraphicFramePr>
          <p:cNvPr id="93191" name="Object 4">
            <a:extLst>
              <a:ext uri="{FF2B5EF4-FFF2-40B4-BE49-F238E27FC236}">
                <a16:creationId xmlns:a16="http://schemas.microsoft.com/office/drawing/2014/main" id="{66E42804-5D58-4023-9B06-D11FBBE094C7}"/>
              </a:ext>
            </a:extLst>
          </p:cNvPr>
          <p:cNvGraphicFramePr>
            <a:graphicFrameLocks noChangeAspect="1"/>
          </p:cNvGraphicFramePr>
          <p:nvPr>
            <p:extLst>
              <p:ext uri="{D42A27DB-BD31-4B8C-83A1-F6EECF244321}">
                <p14:modId xmlns:p14="http://schemas.microsoft.com/office/powerpoint/2010/main" val="4188277371"/>
              </p:ext>
            </p:extLst>
          </p:nvPr>
        </p:nvGraphicFramePr>
        <p:xfrm>
          <a:off x="8225895" y="2226469"/>
          <a:ext cx="2713037" cy="2784475"/>
        </p:xfrm>
        <a:graphic>
          <a:graphicData uri="http://schemas.openxmlformats.org/presentationml/2006/ole">
            <mc:AlternateContent xmlns:mc="http://schemas.openxmlformats.org/markup-compatibility/2006">
              <mc:Choice xmlns:v="urn:schemas-microsoft-com:vml" Requires="v">
                <p:oleObj name="CorelDRAW" r:id="rId3" imgW="6315075" imgH="6486525" progId="CorelDRAW.Graphic.11">
                  <p:embed/>
                </p:oleObj>
              </mc:Choice>
              <mc:Fallback>
                <p:oleObj name="CorelDRAW" r:id="rId3" imgW="6315075" imgH="6486525" progId="CorelDRAW.Graphic.11">
                  <p:embed/>
                  <p:pic>
                    <p:nvPicPr>
                      <p:cNvPr id="93191" name="Object 4">
                        <a:extLst>
                          <a:ext uri="{FF2B5EF4-FFF2-40B4-BE49-F238E27FC236}">
                            <a16:creationId xmlns:a16="http://schemas.microsoft.com/office/drawing/2014/main" id="{66E42804-5D58-4023-9B06-D11FBBE09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895" y="2226469"/>
                        <a:ext cx="2713037"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500" fill="hold"/>
                                        <p:tgtEl>
                                          <p:spTgt spid="169986"/>
                                        </p:tgtEl>
                                        <p:attrNameLst>
                                          <p:attrName>ppt_w</p:attrName>
                                        </p:attrNameLst>
                                      </p:cBhvr>
                                      <p:tavLst>
                                        <p:tav tm="0">
                                          <p:val>
                                            <p:fltVal val="0"/>
                                          </p:val>
                                        </p:tav>
                                        <p:tav tm="100000">
                                          <p:val>
                                            <p:strVal val="#ppt_w"/>
                                          </p:val>
                                        </p:tav>
                                      </p:tavLst>
                                    </p:anim>
                                    <p:anim calcmode="lin" valueType="num">
                                      <p:cBhvr>
                                        <p:cTn id="8" dur="500" fill="hold"/>
                                        <p:tgtEl>
                                          <p:spTgt spid="1699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69987">
                                            <p:txEl>
                                              <p:pRg st="0" end="0"/>
                                            </p:txEl>
                                          </p:spTgt>
                                        </p:tgtEl>
                                        <p:attrNameLst>
                                          <p:attrName>style.visibility</p:attrName>
                                        </p:attrNameLst>
                                      </p:cBhvr>
                                      <p:to>
                                        <p:strVal val="visible"/>
                                      </p:to>
                                    </p:set>
                                    <p:animEffect transition="in" filter="slide(fromTop)">
                                      <p:cBhvr>
                                        <p:cTn id="13" dur="500"/>
                                        <p:tgtEl>
                                          <p:spTgt spid="16998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169987">
                                            <p:txEl>
                                              <p:pRg st="1" end="1"/>
                                            </p:txEl>
                                          </p:spTgt>
                                        </p:tgtEl>
                                        <p:attrNameLst>
                                          <p:attrName>style.visibility</p:attrName>
                                        </p:attrNameLst>
                                      </p:cBhvr>
                                      <p:to>
                                        <p:strVal val="visible"/>
                                      </p:to>
                                    </p:set>
                                    <p:animEffect transition="in" filter="slide(fromTop)">
                                      <p:cBhvr>
                                        <p:cTn id="18" dur="500"/>
                                        <p:tgtEl>
                                          <p:spTgt spid="1699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169987">
                                            <p:txEl>
                                              <p:pRg st="3" end="3"/>
                                            </p:txEl>
                                          </p:spTgt>
                                        </p:tgtEl>
                                        <p:attrNameLst>
                                          <p:attrName>style.visibility</p:attrName>
                                        </p:attrNameLst>
                                      </p:cBhvr>
                                      <p:to>
                                        <p:strVal val="visible"/>
                                      </p:to>
                                    </p:set>
                                    <p:animEffect transition="in" filter="slide(fromTop)">
                                      <p:cBhvr>
                                        <p:cTn id="23" dur="500"/>
                                        <p:tgtEl>
                                          <p:spTgt spid="16998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169987">
                                            <p:txEl>
                                              <p:pRg st="4" end="4"/>
                                            </p:txEl>
                                          </p:spTgt>
                                        </p:tgtEl>
                                        <p:attrNameLst>
                                          <p:attrName>style.visibility</p:attrName>
                                        </p:attrNameLst>
                                      </p:cBhvr>
                                      <p:to>
                                        <p:strVal val="visible"/>
                                      </p:to>
                                    </p:set>
                                    <p:animEffect transition="in" filter="slide(fromTop)">
                                      <p:cBhvr>
                                        <p:cTn id="28" dur="500"/>
                                        <p:tgtEl>
                                          <p:spTgt spid="16998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69987">
                                            <p:txEl>
                                              <p:pRg st="6" end="6"/>
                                            </p:txEl>
                                          </p:spTgt>
                                        </p:tgtEl>
                                        <p:attrNameLst>
                                          <p:attrName>style.visibility</p:attrName>
                                        </p:attrNameLst>
                                      </p:cBhvr>
                                      <p:to>
                                        <p:strVal val="visible"/>
                                      </p:to>
                                    </p:set>
                                    <p:animEffect transition="in" filter="slide(fromTop)">
                                      <p:cBhvr>
                                        <p:cTn id="33" dur="500"/>
                                        <p:tgtEl>
                                          <p:spTgt spid="169987">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169987">
                                            <p:txEl>
                                              <p:pRg st="7" end="7"/>
                                            </p:txEl>
                                          </p:spTgt>
                                        </p:tgtEl>
                                        <p:attrNameLst>
                                          <p:attrName>style.visibility</p:attrName>
                                        </p:attrNameLst>
                                      </p:cBhvr>
                                      <p:to>
                                        <p:strVal val="visible"/>
                                      </p:to>
                                    </p:set>
                                    <p:animEffect transition="in" filter="slide(fromTop)">
                                      <p:cBhvr>
                                        <p:cTn id="38" dur="500"/>
                                        <p:tgtEl>
                                          <p:spTgt spid="169987">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169987">
                                            <p:txEl>
                                              <p:pRg st="9" end="9"/>
                                            </p:txEl>
                                          </p:spTgt>
                                        </p:tgtEl>
                                        <p:attrNameLst>
                                          <p:attrName>style.visibility</p:attrName>
                                        </p:attrNameLst>
                                      </p:cBhvr>
                                      <p:to>
                                        <p:strVal val="visible"/>
                                      </p:to>
                                    </p:set>
                                    <p:animEffect transition="in" filter="slide(fromTop)">
                                      <p:cBhvr>
                                        <p:cTn id="43" dur="500"/>
                                        <p:tgtEl>
                                          <p:spTgt spid="169987">
                                            <p:txEl>
                                              <p:pRg st="9" end="9"/>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169987">
                                            <p:txEl>
                                              <p:pRg st="10" end="10"/>
                                            </p:txEl>
                                          </p:spTgt>
                                        </p:tgtEl>
                                        <p:attrNameLst>
                                          <p:attrName>style.visibility</p:attrName>
                                        </p:attrNameLst>
                                      </p:cBhvr>
                                      <p:to>
                                        <p:strVal val="visible"/>
                                      </p:to>
                                    </p:set>
                                    <p:animEffect transition="in" filter="slide(fromTop)">
                                      <p:cBhvr>
                                        <p:cTn id="48" dur="500"/>
                                        <p:tgtEl>
                                          <p:spTgt spid="169987">
                                            <p:txEl>
                                              <p:pRg st="10" end="1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169987">
                                            <p:txEl>
                                              <p:pRg st="12" end="12"/>
                                            </p:txEl>
                                          </p:spTgt>
                                        </p:tgtEl>
                                        <p:attrNameLst>
                                          <p:attrName>style.visibility</p:attrName>
                                        </p:attrNameLst>
                                      </p:cBhvr>
                                      <p:to>
                                        <p:strVal val="visible"/>
                                      </p:to>
                                    </p:set>
                                    <p:animEffect transition="in" filter="slide(fromTop)">
                                      <p:cBhvr>
                                        <p:cTn id="53" dur="500"/>
                                        <p:tgtEl>
                                          <p:spTgt spid="169987">
                                            <p:txEl>
                                              <p:pRg st="12" end="1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1" fill="hold" grpId="0" nodeType="clickEffect">
                                  <p:stCondLst>
                                    <p:cond delay="0"/>
                                  </p:stCondLst>
                                  <p:childTnLst>
                                    <p:set>
                                      <p:cBhvr>
                                        <p:cTn id="57" dur="1" fill="hold">
                                          <p:stCondLst>
                                            <p:cond delay="0"/>
                                          </p:stCondLst>
                                        </p:cTn>
                                        <p:tgtEl>
                                          <p:spTgt spid="169987">
                                            <p:txEl>
                                              <p:pRg st="13" end="13"/>
                                            </p:txEl>
                                          </p:spTgt>
                                        </p:tgtEl>
                                        <p:attrNameLst>
                                          <p:attrName>style.visibility</p:attrName>
                                        </p:attrNameLst>
                                      </p:cBhvr>
                                      <p:to>
                                        <p:strVal val="visible"/>
                                      </p:to>
                                    </p:set>
                                    <p:animEffect transition="in" filter="slide(fromTop)">
                                      <p:cBhvr>
                                        <p:cTn id="58" dur="500"/>
                                        <p:tgtEl>
                                          <p:spTgt spid="16998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utoUpdateAnimBg="0"/>
      <p:bldP spid="16998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C13B7C31-E3DA-DD9A-48D3-98F95950E818}"/>
              </a:ext>
            </a:extLst>
          </p:cNvPr>
          <p:cNvSpPr>
            <a:spLocks noGrp="1"/>
          </p:cNvSpPr>
          <p:nvPr>
            <p:ph type="title"/>
          </p:nvPr>
        </p:nvSpPr>
        <p:spPr>
          <a:xfrm>
            <a:off x="838200" y="188914"/>
            <a:ext cx="10828867" cy="979486"/>
          </a:xfrm>
        </p:spPr>
        <p:txBody>
          <a:bodyPr>
            <a:noAutofit/>
          </a:bodyPr>
          <a:lstStyle/>
          <a:p>
            <a:pPr marL="484188"/>
            <a:r>
              <a:rPr lang="tr-TR" altLang="tr-TR" sz="3600" b="1" dirty="0">
                <a:solidFill>
                  <a:srgbClr val="FF0000"/>
                </a:solidFill>
              </a:rPr>
              <a:t>ETKİN İLETİŞİMDE DİKKAT EDİLECEK NOKTALAR</a:t>
            </a:r>
            <a:endParaRPr lang="tr-TR" altLang="tr-TR" sz="3600" dirty="0">
              <a:solidFill>
                <a:srgbClr val="FF0000"/>
              </a:solidFill>
            </a:endParaRPr>
          </a:p>
        </p:txBody>
      </p:sp>
      <p:sp>
        <p:nvSpPr>
          <p:cNvPr id="172035" name="Rectangle 3">
            <a:extLst>
              <a:ext uri="{FF2B5EF4-FFF2-40B4-BE49-F238E27FC236}">
                <a16:creationId xmlns:a16="http://schemas.microsoft.com/office/drawing/2014/main" id="{23C3D6A4-3F31-346B-AA8D-327E1CB065C3}"/>
              </a:ext>
            </a:extLst>
          </p:cNvPr>
          <p:cNvSpPr>
            <a:spLocks noGrp="1"/>
          </p:cNvSpPr>
          <p:nvPr>
            <p:ph idx="1"/>
          </p:nvPr>
        </p:nvSpPr>
        <p:spPr>
          <a:xfrm>
            <a:off x="1320799" y="965200"/>
            <a:ext cx="9838267" cy="4758267"/>
          </a:xfrm>
        </p:spPr>
        <p:txBody>
          <a:bodyPr>
            <a:normAutofit fontScale="85000" lnSpcReduction="20000"/>
          </a:bodyPr>
          <a:lstStyle/>
          <a:p>
            <a:pPr eaLnBrk="1" hangingPunct="1">
              <a:buFont typeface="Wingdings" panose="05000000000000000000" pitchFamily="2" charset="2"/>
              <a:buChar char="Ø"/>
              <a:defRPr/>
            </a:pPr>
            <a:r>
              <a:rPr lang="tr-TR" altLang="tr-TR" sz="3600" dirty="0"/>
              <a:t>İnsanlar ile göz teması kuralım,</a:t>
            </a:r>
          </a:p>
          <a:p>
            <a:pPr eaLnBrk="1" hangingPunct="1">
              <a:buFont typeface="Wingdings" panose="05000000000000000000" pitchFamily="2" charset="2"/>
              <a:buChar char="Ø"/>
              <a:defRPr/>
            </a:pPr>
            <a:r>
              <a:rPr lang="tr-TR" altLang="tr-TR" sz="3600" dirty="0">
                <a:solidFill>
                  <a:srgbClr val="C00000"/>
                </a:solidFill>
              </a:rPr>
              <a:t>Canlı olalım, sıcak ve dostça tebessüm edelim,</a:t>
            </a:r>
          </a:p>
          <a:p>
            <a:pPr eaLnBrk="1" hangingPunct="1">
              <a:buFont typeface="Wingdings" panose="05000000000000000000" pitchFamily="2" charset="2"/>
              <a:buChar char="Ø"/>
              <a:defRPr/>
            </a:pPr>
            <a:r>
              <a:rPr lang="tr-TR" altLang="tr-TR" sz="3600" dirty="0"/>
              <a:t>Dinlerken başımızı hafifçe aşağı yukarı hareket ettirelim,</a:t>
            </a:r>
          </a:p>
          <a:p>
            <a:pPr eaLnBrk="1" hangingPunct="1">
              <a:buFont typeface="Wingdings" panose="05000000000000000000" pitchFamily="2" charset="2"/>
              <a:buChar char="Ø"/>
              <a:defRPr/>
            </a:pPr>
            <a:r>
              <a:rPr lang="tr-TR" altLang="tr-TR" sz="3600" dirty="0">
                <a:solidFill>
                  <a:srgbClr val="C00000"/>
                </a:solidFill>
              </a:rPr>
              <a:t>Ellerimizi cebinizde tutmayalım, kolları kavuşturmayalım, ağzımızı elimizle örtmeyelim.</a:t>
            </a:r>
          </a:p>
          <a:p>
            <a:pPr>
              <a:buFont typeface="Wingdings" panose="05000000000000000000" pitchFamily="2" charset="2"/>
              <a:buChar char="Ø"/>
              <a:defRPr/>
            </a:pPr>
            <a:r>
              <a:rPr lang="tr-TR" altLang="tr-TR" sz="3600" dirty="0"/>
              <a:t>Konuştuğumuz kişiye dönük olalım,</a:t>
            </a:r>
          </a:p>
          <a:p>
            <a:pPr>
              <a:buFont typeface="Wingdings" panose="05000000000000000000" pitchFamily="2" charset="2"/>
              <a:buChar char="Ø"/>
            </a:pPr>
            <a:r>
              <a:rPr lang="tr-TR" altLang="tr-TR" sz="3600" dirty="0">
                <a:solidFill>
                  <a:srgbClr val="C00000"/>
                </a:solidFill>
              </a:rPr>
              <a:t>Yakın mesafede konuşalım,</a:t>
            </a:r>
          </a:p>
          <a:p>
            <a:pPr>
              <a:buFont typeface="Wingdings" panose="05000000000000000000" pitchFamily="2" charset="2"/>
              <a:buChar char="Ø"/>
            </a:pPr>
            <a:r>
              <a:rPr lang="tr-TR" altLang="tr-TR" sz="3600" dirty="0"/>
              <a:t>Gerekirse beden teması kuralım,</a:t>
            </a:r>
          </a:p>
          <a:p>
            <a:pPr>
              <a:buFont typeface="Wingdings" panose="05000000000000000000" pitchFamily="2" charset="2"/>
              <a:buChar char="Ø"/>
            </a:pPr>
            <a:r>
              <a:rPr lang="tr-TR" altLang="tr-TR" sz="3600" dirty="0">
                <a:solidFill>
                  <a:srgbClr val="C00000"/>
                </a:solidFill>
              </a:rPr>
              <a:t>Statümüze uygun giyinelim ve giyimimize özen gösterelim.</a:t>
            </a:r>
          </a:p>
          <a:p>
            <a:pPr marL="0" indent="0">
              <a:buNone/>
              <a:defRPr/>
            </a:pPr>
            <a:endParaRPr lang="tr-TR" altLang="tr-TR" sz="3600" dirty="0"/>
          </a:p>
          <a:p>
            <a:pPr marL="0" indent="0" eaLnBrk="1" hangingPunct="1">
              <a:buNone/>
              <a:defRPr/>
            </a:pPr>
            <a:endParaRPr lang="tr-TR" altLang="tr-TR" sz="3600" dirty="0">
              <a:solidFill>
                <a:srgbClr val="C00000"/>
              </a:solidFill>
            </a:endParaRPr>
          </a:p>
          <a:p>
            <a:pPr marL="0" indent="0">
              <a:buNone/>
              <a:defRPr/>
            </a:pPr>
            <a:endParaRPr lang="tr-TR" altLang="tr-TR" dirty="0">
              <a:solidFill>
                <a:srgbClr val="C00000"/>
              </a:solidFill>
            </a:endParaRPr>
          </a:p>
        </p:txBody>
      </p:sp>
      <p:sp>
        <p:nvSpPr>
          <p:cNvPr id="43012" name="3 Veri Yer Tutucusu">
            <a:extLst>
              <a:ext uri="{FF2B5EF4-FFF2-40B4-BE49-F238E27FC236}">
                <a16:creationId xmlns:a16="http://schemas.microsoft.com/office/drawing/2014/main" id="{B65DD270-FF40-9863-042D-C084763F6B79}"/>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7E8796C0-9958-46AA-8A39-840299988887}" type="datetime8">
              <a:rPr lang="tr-TR" smtClean="0"/>
              <a:t>4.09.2025 23:10</a:t>
            </a:fld>
            <a:endParaRPr lang="tr-TR"/>
          </a:p>
        </p:txBody>
      </p:sp>
      <p:sp>
        <p:nvSpPr>
          <p:cNvPr id="43013" name="4 Altbilgi Yer Tutucusu">
            <a:extLst>
              <a:ext uri="{FF2B5EF4-FFF2-40B4-BE49-F238E27FC236}">
                <a16:creationId xmlns:a16="http://schemas.microsoft.com/office/drawing/2014/main" id="{5AD62C4E-E2D9-580C-D02D-1019B61AE5EA}"/>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95238" name="5 Slayt Numarası Yer Tutucusu">
            <a:extLst>
              <a:ext uri="{FF2B5EF4-FFF2-40B4-BE49-F238E27FC236}">
                <a16:creationId xmlns:a16="http://schemas.microsoft.com/office/drawing/2014/main" id="{276221A0-8199-4FDA-54FD-0D7DF36414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070D53-C863-42C4-8038-21F0CF2E2A63}" type="slidenum">
              <a:rPr lang="tr-TR" altLang="tr-TR" sz="1200">
                <a:solidFill>
                  <a:srgbClr val="898989"/>
                </a:solidFill>
                <a:latin typeface="Arial" panose="020B0604020202020204" pitchFamily="34" charset="0"/>
              </a:rPr>
              <a:pPr>
                <a:spcBef>
                  <a:spcPct val="0"/>
                </a:spcBef>
                <a:buFontTx/>
                <a:buNone/>
              </a:pPr>
              <a:t>72</a:t>
            </a:fld>
            <a:endParaRPr lang="tr-TR" altLang="tr-TR"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500" fill="hold"/>
                                        <p:tgtEl>
                                          <p:spTgt spid="172034"/>
                                        </p:tgtEl>
                                        <p:attrNameLst>
                                          <p:attrName>ppt_x</p:attrName>
                                        </p:attrNameLst>
                                      </p:cBhvr>
                                      <p:tavLst>
                                        <p:tav tm="0">
                                          <p:val>
                                            <p:strVal val="0-#ppt_w/2"/>
                                          </p:val>
                                        </p:tav>
                                        <p:tav tm="100000">
                                          <p:val>
                                            <p:strVal val="#ppt_x"/>
                                          </p:val>
                                        </p:tav>
                                      </p:tavLst>
                                    </p:anim>
                                    <p:anim calcmode="lin" valueType="num">
                                      <p:cBhvr additive="base">
                                        <p:cTn id="8" dur="500" fill="hold"/>
                                        <p:tgtEl>
                                          <p:spTgt spid="172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72035">
                                            <p:txEl>
                                              <p:pRg st="0" end="0"/>
                                            </p:txEl>
                                          </p:spTgt>
                                        </p:tgtEl>
                                        <p:attrNameLst>
                                          <p:attrName>style.visibility</p:attrName>
                                        </p:attrNameLst>
                                      </p:cBhvr>
                                      <p:to>
                                        <p:strVal val="visible"/>
                                      </p:to>
                                    </p:set>
                                    <p:anim calcmode="lin" valueType="num">
                                      <p:cBhvr additive="base">
                                        <p:cTn id="13" dur="500" fill="hold"/>
                                        <p:tgtEl>
                                          <p:spTgt spid="1720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72035">
                                            <p:txEl>
                                              <p:pRg st="1" end="1"/>
                                            </p:txEl>
                                          </p:spTgt>
                                        </p:tgtEl>
                                        <p:attrNameLst>
                                          <p:attrName>style.visibility</p:attrName>
                                        </p:attrNameLst>
                                      </p:cBhvr>
                                      <p:to>
                                        <p:strVal val="visible"/>
                                      </p:to>
                                    </p:set>
                                    <p:anim calcmode="lin" valueType="num">
                                      <p:cBhvr additive="base">
                                        <p:cTn id="19" dur="500" fill="hold"/>
                                        <p:tgtEl>
                                          <p:spTgt spid="17203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72035">
                                            <p:txEl>
                                              <p:pRg st="2" end="2"/>
                                            </p:txEl>
                                          </p:spTgt>
                                        </p:tgtEl>
                                        <p:attrNameLst>
                                          <p:attrName>style.visibility</p:attrName>
                                        </p:attrNameLst>
                                      </p:cBhvr>
                                      <p:to>
                                        <p:strVal val="visible"/>
                                      </p:to>
                                    </p:set>
                                    <p:anim calcmode="lin" valueType="num">
                                      <p:cBhvr additive="base">
                                        <p:cTn id="25" dur="500" fill="hold"/>
                                        <p:tgtEl>
                                          <p:spTgt spid="17203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2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72035">
                                            <p:txEl>
                                              <p:pRg st="3" end="3"/>
                                            </p:txEl>
                                          </p:spTgt>
                                        </p:tgtEl>
                                        <p:attrNameLst>
                                          <p:attrName>style.visibility</p:attrName>
                                        </p:attrNameLst>
                                      </p:cBhvr>
                                      <p:to>
                                        <p:strVal val="visible"/>
                                      </p:to>
                                    </p:set>
                                    <p:anim calcmode="lin" valueType="num">
                                      <p:cBhvr additive="base">
                                        <p:cTn id="31" dur="500" fill="hold"/>
                                        <p:tgtEl>
                                          <p:spTgt spid="17203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2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72035">
                                            <p:txEl>
                                              <p:pRg st="4" end="4"/>
                                            </p:txEl>
                                          </p:spTgt>
                                        </p:tgtEl>
                                        <p:attrNameLst>
                                          <p:attrName>style.visibility</p:attrName>
                                        </p:attrNameLst>
                                      </p:cBhvr>
                                      <p:to>
                                        <p:strVal val="visible"/>
                                      </p:to>
                                    </p:set>
                                    <p:anim calcmode="lin" valueType="num">
                                      <p:cBhvr additive="base">
                                        <p:cTn id="37" dur="500" fill="hold"/>
                                        <p:tgtEl>
                                          <p:spTgt spid="17203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2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72035">
                                            <p:txEl>
                                              <p:pRg st="5" end="5"/>
                                            </p:txEl>
                                          </p:spTgt>
                                        </p:tgtEl>
                                        <p:attrNameLst>
                                          <p:attrName>style.visibility</p:attrName>
                                        </p:attrNameLst>
                                      </p:cBhvr>
                                      <p:to>
                                        <p:strVal val="visible"/>
                                      </p:to>
                                    </p:set>
                                    <p:anim calcmode="lin" valueType="num">
                                      <p:cBhvr additive="base">
                                        <p:cTn id="43" dur="500" fill="hold"/>
                                        <p:tgtEl>
                                          <p:spTgt spid="17203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20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172035">
                                            <p:txEl>
                                              <p:pRg st="6" end="6"/>
                                            </p:txEl>
                                          </p:spTgt>
                                        </p:tgtEl>
                                        <p:attrNameLst>
                                          <p:attrName>style.visibility</p:attrName>
                                        </p:attrNameLst>
                                      </p:cBhvr>
                                      <p:to>
                                        <p:strVal val="visible"/>
                                      </p:to>
                                    </p:set>
                                    <p:anim calcmode="lin" valueType="num">
                                      <p:cBhvr additive="base">
                                        <p:cTn id="49" dur="500" fill="hold"/>
                                        <p:tgtEl>
                                          <p:spTgt spid="17203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20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172035">
                                            <p:txEl>
                                              <p:pRg st="7" end="7"/>
                                            </p:txEl>
                                          </p:spTgt>
                                        </p:tgtEl>
                                        <p:attrNameLst>
                                          <p:attrName>style.visibility</p:attrName>
                                        </p:attrNameLst>
                                      </p:cBhvr>
                                      <p:to>
                                        <p:strVal val="visible"/>
                                      </p:to>
                                    </p:set>
                                    <p:anim calcmode="lin" valueType="num">
                                      <p:cBhvr additive="base">
                                        <p:cTn id="55" dur="500" fill="hold"/>
                                        <p:tgtEl>
                                          <p:spTgt spid="172035">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720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3">
            <a:extLst>
              <a:ext uri="{FF2B5EF4-FFF2-40B4-BE49-F238E27FC236}">
                <a16:creationId xmlns:a16="http://schemas.microsoft.com/office/drawing/2014/main" id="{1491C0E1-F72F-943E-F6C2-8597A9B784DC}"/>
              </a:ext>
            </a:extLst>
          </p:cNvPr>
          <p:cNvGraphicFramePr>
            <a:graphicFrameLocks noChangeAspect="1"/>
          </p:cNvGraphicFramePr>
          <p:nvPr/>
        </p:nvGraphicFramePr>
        <p:xfrm>
          <a:off x="2171700" y="908050"/>
          <a:ext cx="7848600" cy="5113338"/>
        </p:xfrm>
        <a:graphic>
          <a:graphicData uri="http://schemas.openxmlformats.org/presentationml/2006/ole">
            <mc:AlternateContent xmlns:mc="http://schemas.openxmlformats.org/markup-compatibility/2006">
              <mc:Choice xmlns:v="urn:schemas-microsoft-com:vml" Requires="v">
                <p:oleObj name="Belge" r:id="rId2" imgW="7673887" imgH="8022471" progId="Word.Document.8">
                  <p:embed/>
                </p:oleObj>
              </mc:Choice>
              <mc:Fallback>
                <p:oleObj name="Belge" r:id="rId2" imgW="7673887" imgH="8022471" progId="Word.Document.8">
                  <p:embed/>
                  <p:pic>
                    <p:nvPicPr>
                      <p:cNvPr id="101378" name="Object 3">
                        <a:extLst>
                          <a:ext uri="{FF2B5EF4-FFF2-40B4-BE49-F238E27FC236}">
                            <a16:creationId xmlns:a16="http://schemas.microsoft.com/office/drawing/2014/main" id="{1491C0E1-F72F-943E-F6C2-8597A9B78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908050"/>
                        <a:ext cx="78486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Veri Yer Tutucusu 1">
            <a:extLst>
              <a:ext uri="{FF2B5EF4-FFF2-40B4-BE49-F238E27FC236}">
                <a16:creationId xmlns:a16="http://schemas.microsoft.com/office/drawing/2014/main" id="{6DC12BF1-4D0D-166C-4D44-FBF734043B17}"/>
              </a:ext>
            </a:extLst>
          </p:cNvPr>
          <p:cNvSpPr>
            <a:spLocks noGrp="1"/>
          </p:cNvSpPr>
          <p:nvPr>
            <p:ph type="dt" sz="quarter" idx="10"/>
          </p:nvPr>
        </p:nvSpPr>
        <p:spPr/>
        <p:txBody>
          <a:bodyPr/>
          <a:lstStyle/>
          <a:p>
            <a:pPr>
              <a:defRPr/>
            </a:pPr>
            <a:fld id="{F1DB0DAD-B1C0-4FFA-8A65-54111BB5FEA5}" type="datetime8">
              <a:rPr lang="tr-TR" smtClean="0"/>
              <a:t>4.09.2025 23:10</a:t>
            </a:fld>
            <a:endParaRPr lang="tr-TR"/>
          </a:p>
        </p:txBody>
      </p:sp>
      <p:sp>
        <p:nvSpPr>
          <p:cNvPr id="3" name="Alt Bilgi Yer Tutucusu 2">
            <a:extLst>
              <a:ext uri="{FF2B5EF4-FFF2-40B4-BE49-F238E27FC236}">
                <a16:creationId xmlns:a16="http://schemas.microsoft.com/office/drawing/2014/main" id="{C346D26E-105E-6641-59D4-8B07E8B25102}"/>
              </a:ext>
            </a:extLst>
          </p:cNvPr>
          <p:cNvSpPr>
            <a:spLocks noGrp="1"/>
          </p:cNvSpPr>
          <p:nvPr>
            <p:ph type="ftr" sz="quarter" idx="11"/>
          </p:nvPr>
        </p:nvSpPr>
        <p:spPr/>
        <p:txBody>
          <a:bodyPr/>
          <a:lstStyle/>
          <a:p>
            <a:pPr>
              <a:defRPr/>
            </a:pPr>
            <a:r>
              <a:rPr lang="tr-TR"/>
              <a:t>ARİF DEDE</a:t>
            </a:r>
          </a:p>
        </p:txBody>
      </p:sp>
      <p:sp>
        <p:nvSpPr>
          <p:cNvPr id="101381" name="Slayt Numarası Yer Tutucusu 3">
            <a:extLst>
              <a:ext uri="{FF2B5EF4-FFF2-40B4-BE49-F238E27FC236}">
                <a16:creationId xmlns:a16="http://schemas.microsoft.com/office/drawing/2014/main" id="{50B84BCF-E678-8381-D6AC-E59CC01155F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3ACD9C-8153-4D48-B2C9-D7178F8EFC06}" type="slidenum">
              <a:rPr lang="tr-TR" altLang="tr-TR" sz="1200">
                <a:solidFill>
                  <a:srgbClr val="898989"/>
                </a:solidFill>
                <a:latin typeface="Arial" panose="020B0604020202020204" pitchFamily="34" charset="0"/>
              </a:rPr>
              <a:pPr>
                <a:spcBef>
                  <a:spcPct val="0"/>
                </a:spcBef>
                <a:buFontTx/>
                <a:buNone/>
              </a:pPr>
              <a:t>73</a:t>
            </a:fld>
            <a:endParaRPr lang="tr-TR" altLang="tr-TR"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3">
            <a:extLst>
              <a:ext uri="{FF2B5EF4-FFF2-40B4-BE49-F238E27FC236}">
                <a16:creationId xmlns:a16="http://schemas.microsoft.com/office/drawing/2014/main" id="{729EE6D5-7600-99AD-366A-96B8BEFE3396}"/>
              </a:ext>
            </a:extLst>
          </p:cNvPr>
          <p:cNvSpPr>
            <a:spLocks noGrp="1" noChangeArrowheads="1"/>
          </p:cNvSpPr>
          <p:nvPr>
            <p:ph type="body" sz="half" idx="1"/>
          </p:nvPr>
        </p:nvSpPr>
        <p:spPr>
          <a:xfrm>
            <a:off x="1134533" y="1388533"/>
            <a:ext cx="5682192" cy="4318000"/>
          </a:xfrm>
          <a:solidFill>
            <a:schemeClr val="bg1"/>
          </a:solidFill>
          <a:ln>
            <a:solidFill>
              <a:schemeClr val="accent2"/>
            </a:solidFill>
            <a:miter lim="800000"/>
            <a:headEnd/>
            <a:tailEnd/>
          </a:ln>
        </p:spPr>
        <p:txBody>
          <a:bodyPr/>
          <a:lstStyle/>
          <a:p>
            <a:pPr marL="0" indent="0" eaLnBrk="1" hangingPunct="1">
              <a:buNone/>
            </a:pPr>
            <a:r>
              <a:rPr lang="tr-TR" altLang="tr-TR" sz="2400" b="1" i="1" dirty="0">
                <a:solidFill>
                  <a:srgbClr val="FF0000"/>
                </a:solidFill>
              </a:rPr>
              <a:t>BİREYDEN KAYNAKLANAN ENGELLER</a:t>
            </a:r>
            <a:r>
              <a:rPr lang="tr-TR" altLang="tr-TR" sz="2400" b="1" dirty="0">
                <a:solidFill>
                  <a:srgbClr val="FF0000"/>
                </a:solidFill>
              </a:rPr>
              <a:t> </a:t>
            </a:r>
          </a:p>
          <a:p>
            <a:pPr eaLnBrk="1" hangingPunct="1">
              <a:buFont typeface="Wingdings" panose="05000000000000000000" pitchFamily="2" charset="2"/>
              <a:buNone/>
            </a:pPr>
            <a:r>
              <a:rPr lang="tr-TR" altLang="tr-TR" sz="3600" dirty="0">
                <a:solidFill>
                  <a:srgbClr val="FF00FF"/>
                </a:solidFill>
                <a:sym typeface="Webdings" panose="05030102010509060703" pitchFamily="18" charset="2"/>
              </a:rPr>
              <a:t></a:t>
            </a:r>
            <a:r>
              <a:rPr lang="tr-TR" altLang="tr-TR" sz="3600" dirty="0"/>
              <a:t> CİNSİYET</a:t>
            </a:r>
          </a:p>
          <a:p>
            <a:pPr eaLnBrk="1" hangingPunct="1">
              <a:buFont typeface="Wingdings" panose="05000000000000000000" pitchFamily="2" charset="2"/>
              <a:buNone/>
            </a:pPr>
            <a:r>
              <a:rPr lang="tr-TR" altLang="tr-TR" sz="3600" dirty="0">
                <a:solidFill>
                  <a:srgbClr val="FF00FF"/>
                </a:solidFill>
                <a:sym typeface="Webdings" panose="05030102010509060703" pitchFamily="18" charset="2"/>
              </a:rPr>
              <a:t></a:t>
            </a:r>
            <a:r>
              <a:rPr lang="tr-TR" altLang="tr-TR" sz="3600" dirty="0">
                <a:solidFill>
                  <a:srgbClr val="FF0000"/>
                </a:solidFill>
              </a:rPr>
              <a:t> YAŞ</a:t>
            </a:r>
          </a:p>
          <a:p>
            <a:pPr eaLnBrk="1" hangingPunct="1">
              <a:buFont typeface="Wingdings" panose="05000000000000000000" pitchFamily="2" charset="2"/>
              <a:buNone/>
            </a:pPr>
            <a:r>
              <a:rPr lang="tr-TR" altLang="tr-TR" sz="3600" dirty="0">
                <a:solidFill>
                  <a:srgbClr val="FF00FF"/>
                </a:solidFill>
                <a:sym typeface="Webdings" panose="05030102010509060703" pitchFamily="18" charset="2"/>
              </a:rPr>
              <a:t></a:t>
            </a:r>
            <a:r>
              <a:rPr lang="tr-TR" altLang="tr-TR" sz="3600" dirty="0"/>
              <a:t> KÜLTÜR</a:t>
            </a:r>
          </a:p>
          <a:p>
            <a:pPr eaLnBrk="1" hangingPunct="1">
              <a:buFont typeface="Wingdings" panose="05000000000000000000" pitchFamily="2" charset="2"/>
              <a:buNone/>
            </a:pPr>
            <a:r>
              <a:rPr lang="tr-TR" altLang="tr-TR" sz="3600" dirty="0">
                <a:solidFill>
                  <a:srgbClr val="FF0000"/>
                </a:solidFill>
                <a:sym typeface="Webdings" panose="05030102010509060703" pitchFamily="18" charset="2"/>
              </a:rPr>
              <a:t></a:t>
            </a:r>
            <a:r>
              <a:rPr lang="tr-TR" altLang="tr-TR" sz="3600" dirty="0">
                <a:solidFill>
                  <a:srgbClr val="FF0000"/>
                </a:solidFill>
              </a:rPr>
              <a:t> AİLESİ</a:t>
            </a:r>
          </a:p>
          <a:p>
            <a:pPr eaLnBrk="1" hangingPunct="1">
              <a:buFont typeface="Wingdings" panose="05000000000000000000" pitchFamily="2" charset="2"/>
              <a:buNone/>
            </a:pPr>
            <a:r>
              <a:rPr lang="tr-TR" altLang="tr-TR" sz="3600" dirty="0">
                <a:solidFill>
                  <a:srgbClr val="FF00FF"/>
                </a:solidFill>
                <a:sym typeface="Webdings" panose="05030102010509060703" pitchFamily="18" charset="2"/>
              </a:rPr>
              <a:t></a:t>
            </a:r>
            <a:r>
              <a:rPr lang="tr-TR" altLang="tr-TR" sz="3600" dirty="0"/>
              <a:t> ÖĞRENİMİ</a:t>
            </a:r>
          </a:p>
          <a:p>
            <a:pPr eaLnBrk="1" hangingPunct="1">
              <a:buFont typeface="Wingdings" panose="05000000000000000000" pitchFamily="2" charset="2"/>
              <a:buNone/>
            </a:pPr>
            <a:r>
              <a:rPr lang="tr-TR" altLang="tr-TR" sz="3600" dirty="0">
                <a:solidFill>
                  <a:srgbClr val="FF00FF"/>
                </a:solidFill>
                <a:sym typeface="Webdings" panose="05030102010509060703" pitchFamily="18" charset="2"/>
              </a:rPr>
              <a:t></a:t>
            </a:r>
            <a:r>
              <a:rPr lang="tr-TR" altLang="tr-TR" sz="3600" dirty="0">
                <a:solidFill>
                  <a:srgbClr val="FF0000"/>
                </a:solidFill>
              </a:rPr>
              <a:t> MESLEĞİ</a:t>
            </a:r>
          </a:p>
          <a:p>
            <a:pPr eaLnBrk="1" hangingPunct="1">
              <a:buFont typeface="Wingdings" panose="05000000000000000000" pitchFamily="2" charset="2"/>
              <a:buNone/>
            </a:pPr>
            <a:endParaRPr lang="tr-TR" altLang="tr-TR" sz="2000" dirty="0"/>
          </a:p>
        </p:txBody>
      </p:sp>
      <p:pic>
        <p:nvPicPr>
          <p:cNvPr id="102403" name="Picture 4" descr="j0216064">
            <a:extLst>
              <a:ext uri="{FF2B5EF4-FFF2-40B4-BE49-F238E27FC236}">
                <a16:creationId xmlns:a16="http://schemas.microsoft.com/office/drawing/2014/main" id="{4A6E22B4-346F-D85F-5852-F158034F93E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6725" y="1388533"/>
            <a:ext cx="4537075" cy="4318000"/>
          </a:xfrm>
        </p:spPr>
      </p:pic>
      <p:sp>
        <p:nvSpPr>
          <p:cNvPr id="49157" name="4 Veri Yer Tutucusu">
            <a:extLst>
              <a:ext uri="{FF2B5EF4-FFF2-40B4-BE49-F238E27FC236}">
                <a16:creationId xmlns:a16="http://schemas.microsoft.com/office/drawing/2014/main" id="{4643EDCF-06C6-3C65-2C4C-82BE7A472AF9}"/>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EA4E2D8B-EFC1-448F-8285-0F1B1A6A60A5}" type="datetime8">
              <a:rPr lang="tr-TR" smtClean="0"/>
              <a:t>4.09.2025 23:10</a:t>
            </a:fld>
            <a:endParaRPr lang="tr-TR"/>
          </a:p>
        </p:txBody>
      </p:sp>
      <p:sp>
        <p:nvSpPr>
          <p:cNvPr id="49158" name="5 Altbilgi Yer Tutucusu">
            <a:extLst>
              <a:ext uri="{FF2B5EF4-FFF2-40B4-BE49-F238E27FC236}">
                <a16:creationId xmlns:a16="http://schemas.microsoft.com/office/drawing/2014/main" id="{0158F0E9-4C75-82DC-7D4B-50061096CFA5}"/>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02406" name="6 Slayt Numarası Yer Tutucusu">
            <a:extLst>
              <a:ext uri="{FF2B5EF4-FFF2-40B4-BE49-F238E27FC236}">
                <a16:creationId xmlns:a16="http://schemas.microsoft.com/office/drawing/2014/main" id="{8B4A5DAC-E8EC-ADB6-71BB-48EBBD16468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A2123A-E2FE-48ED-9BC5-2043F8BEC97B}" type="slidenum">
              <a:rPr lang="tr-TR" altLang="tr-TR" sz="1200">
                <a:solidFill>
                  <a:srgbClr val="898989"/>
                </a:solidFill>
                <a:latin typeface="Verdana" panose="020B0604030504040204" pitchFamily="34" charset="0"/>
              </a:rPr>
              <a:pPr>
                <a:spcBef>
                  <a:spcPct val="0"/>
                </a:spcBef>
                <a:buFontTx/>
                <a:buNone/>
              </a:pPr>
              <a:t>74</a:t>
            </a:fld>
            <a:endParaRPr lang="tr-TR" altLang="tr-TR" sz="1200">
              <a:solidFill>
                <a:srgbClr val="898989"/>
              </a:solidFill>
              <a:latin typeface="Verdana" panose="020B0604030504040204" pitchFamily="34" charset="0"/>
            </a:endParaRPr>
          </a:p>
        </p:txBody>
      </p:sp>
      <p:sp>
        <p:nvSpPr>
          <p:cNvPr id="102407" name="Metin kutusu 8">
            <a:extLst>
              <a:ext uri="{FF2B5EF4-FFF2-40B4-BE49-F238E27FC236}">
                <a16:creationId xmlns:a16="http://schemas.microsoft.com/office/drawing/2014/main" id="{DCBB49D2-E792-3002-7359-D0F4D995CD48}"/>
              </a:ext>
            </a:extLst>
          </p:cNvPr>
          <p:cNvSpPr txBox="1">
            <a:spLocks noChangeArrowheads="1"/>
          </p:cNvSpPr>
          <p:nvPr/>
        </p:nvSpPr>
        <p:spPr bwMode="auto">
          <a:xfrm>
            <a:off x="1134533" y="333375"/>
            <a:ext cx="98213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4400" dirty="0">
                <a:solidFill>
                  <a:srgbClr val="FF0000"/>
                </a:solidFill>
                <a:latin typeface="Arial" panose="020B0604020202020204" pitchFamily="34" charset="0"/>
              </a:rPr>
              <a:t>İLETİŞİM ENGELLERİ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4 Veri Yer Tutucusu">
            <a:extLst>
              <a:ext uri="{FF2B5EF4-FFF2-40B4-BE49-F238E27FC236}">
                <a16:creationId xmlns:a16="http://schemas.microsoft.com/office/drawing/2014/main" id="{40E42E8B-F28C-4CB8-72CB-ABDBF4B9171D}"/>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6ABC1A7F-63F1-4AB5-8450-D231EF53ED59}" type="datetime8">
              <a:rPr lang="tr-TR" smtClean="0"/>
              <a:t>4.09.2025 23:10</a:t>
            </a:fld>
            <a:endParaRPr lang="tr-TR"/>
          </a:p>
        </p:txBody>
      </p:sp>
      <p:sp>
        <p:nvSpPr>
          <p:cNvPr id="51204" name="5 Altbilgi Yer Tutucusu">
            <a:extLst>
              <a:ext uri="{FF2B5EF4-FFF2-40B4-BE49-F238E27FC236}">
                <a16:creationId xmlns:a16="http://schemas.microsoft.com/office/drawing/2014/main" id="{AED12DFD-9D98-DB98-C465-908B83B5676D}"/>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04452" name="6 Slayt Numarası Yer Tutucusu">
            <a:extLst>
              <a:ext uri="{FF2B5EF4-FFF2-40B4-BE49-F238E27FC236}">
                <a16:creationId xmlns:a16="http://schemas.microsoft.com/office/drawing/2014/main" id="{0D9DE4B9-1391-E219-F010-F4813F6711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53D7DC-EE44-41EF-8145-2913F58421FF}" type="slidenum">
              <a:rPr lang="tr-TR" altLang="tr-TR" sz="1200">
                <a:solidFill>
                  <a:srgbClr val="898989"/>
                </a:solidFill>
                <a:latin typeface="Verdana" panose="020B0604030504040204" pitchFamily="34" charset="0"/>
              </a:rPr>
              <a:pPr>
                <a:spcBef>
                  <a:spcPct val="0"/>
                </a:spcBef>
                <a:buFontTx/>
                <a:buNone/>
              </a:pPr>
              <a:t>75</a:t>
            </a:fld>
            <a:endParaRPr lang="tr-TR" altLang="tr-TR" sz="1200">
              <a:solidFill>
                <a:srgbClr val="898989"/>
              </a:solidFill>
              <a:latin typeface="Verdana" panose="020B0604030504040204" pitchFamily="34" charset="0"/>
            </a:endParaRPr>
          </a:p>
        </p:txBody>
      </p:sp>
      <p:sp>
        <p:nvSpPr>
          <p:cNvPr id="104453" name="Oval 7">
            <a:extLst>
              <a:ext uri="{FF2B5EF4-FFF2-40B4-BE49-F238E27FC236}">
                <a16:creationId xmlns:a16="http://schemas.microsoft.com/office/drawing/2014/main" id="{05960BC4-F897-34B7-B510-7F19CC9A5E79}"/>
              </a:ext>
            </a:extLst>
          </p:cNvPr>
          <p:cNvSpPr>
            <a:spLocks noChangeArrowheads="1"/>
          </p:cNvSpPr>
          <p:nvPr/>
        </p:nvSpPr>
        <p:spPr bwMode="auto">
          <a:xfrm>
            <a:off x="2743200" y="981076"/>
            <a:ext cx="6400800" cy="2447925"/>
          </a:xfrm>
          <a:prstGeom prst="ellipse">
            <a:avLst/>
          </a:prstGeom>
          <a:solidFill>
            <a:srgbClr val="FFCC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tr-TR" altLang="tr-TR" sz="2000" b="1" dirty="0">
                <a:solidFill>
                  <a:srgbClr val="FF0066"/>
                </a:solidFill>
                <a:latin typeface="Times New Roman" panose="02020603050405020304" pitchFamily="18" charset="0"/>
              </a:rPr>
              <a:t>BİREYİN</a:t>
            </a:r>
          </a:p>
          <a:p>
            <a:pPr algn="ctr">
              <a:spcBef>
                <a:spcPct val="50000"/>
              </a:spcBef>
              <a:buFontTx/>
              <a:buNone/>
            </a:pPr>
            <a:r>
              <a:rPr lang="tr-TR" altLang="tr-TR" sz="2000" b="1" dirty="0">
                <a:solidFill>
                  <a:srgbClr val="000066"/>
                </a:solidFill>
                <a:latin typeface="Times New Roman" panose="02020603050405020304" pitchFamily="18" charset="0"/>
              </a:rPr>
              <a:t>TOPLUMA, </a:t>
            </a:r>
            <a:r>
              <a:rPr lang="tr-TR" altLang="tr-TR" sz="2000" dirty="0">
                <a:solidFill>
                  <a:srgbClr val="000066"/>
                </a:solidFill>
                <a:latin typeface="Times New Roman" panose="02020603050405020304" pitchFamily="18" charset="0"/>
              </a:rPr>
              <a:t>   </a:t>
            </a:r>
            <a:r>
              <a:rPr lang="tr-TR" altLang="tr-TR" sz="2000" b="1" dirty="0">
                <a:solidFill>
                  <a:srgbClr val="000066"/>
                </a:solidFill>
                <a:latin typeface="Times New Roman" panose="02020603050405020304" pitchFamily="18" charset="0"/>
              </a:rPr>
              <a:t>ÖRGÜTE</a:t>
            </a:r>
          </a:p>
          <a:p>
            <a:pPr algn="ctr">
              <a:spcBef>
                <a:spcPct val="50000"/>
              </a:spcBef>
              <a:buFontTx/>
              <a:buNone/>
            </a:pPr>
            <a:r>
              <a:rPr lang="tr-TR" altLang="tr-TR" sz="2000" b="1" dirty="0">
                <a:solidFill>
                  <a:srgbClr val="000066"/>
                </a:solidFill>
                <a:latin typeface="Times New Roman" panose="02020603050405020304" pitchFamily="18" charset="0"/>
              </a:rPr>
              <a:t>ÖRGÜTTEKİ ÇALIŞANLARA</a:t>
            </a:r>
          </a:p>
          <a:p>
            <a:pPr algn="ctr" eaLnBrk="1" hangingPunct="1">
              <a:spcBef>
                <a:spcPct val="0"/>
              </a:spcBef>
              <a:buFontTx/>
              <a:buNone/>
            </a:pPr>
            <a:r>
              <a:rPr lang="tr-TR" altLang="tr-TR" sz="2000" dirty="0">
                <a:solidFill>
                  <a:srgbClr val="FF0066"/>
                </a:solidFill>
                <a:latin typeface="Times New Roman" panose="02020603050405020304" pitchFamily="18" charset="0"/>
              </a:rPr>
              <a:t>İLİŞKİN</a:t>
            </a:r>
          </a:p>
        </p:txBody>
      </p:sp>
      <p:sp>
        <p:nvSpPr>
          <p:cNvPr id="104454" name="Oval 8">
            <a:extLst>
              <a:ext uri="{FF2B5EF4-FFF2-40B4-BE49-F238E27FC236}">
                <a16:creationId xmlns:a16="http://schemas.microsoft.com/office/drawing/2014/main" id="{497488B7-FCDD-3275-AC8D-E823083FA30E}"/>
              </a:ext>
            </a:extLst>
          </p:cNvPr>
          <p:cNvSpPr>
            <a:spLocks noChangeArrowheads="1"/>
          </p:cNvSpPr>
          <p:nvPr/>
        </p:nvSpPr>
        <p:spPr bwMode="auto">
          <a:xfrm>
            <a:off x="3124200" y="3429000"/>
            <a:ext cx="5943600" cy="270033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tr-TR" altLang="tr-TR" sz="2000" b="1" dirty="0">
              <a:solidFill>
                <a:srgbClr val="000066"/>
              </a:solidFill>
              <a:latin typeface="Times New Roman" panose="02020603050405020304" pitchFamily="18" charset="0"/>
            </a:endParaRPr>
          </a:p>
          <a:p>
            <a:pPr algn="ctr">
              <a:spcBef>
                <a:spcPct val="50000"/>
              </a:spcBef>
              <a:buFontTx/>
              <a:buNone/>
            </a:pPr>
            <a:r>
              <a:rPr lang="tr-TR" altLang="tr-TR" sz="2000" b="1" dirty="0">
                <a:solidFill>
                  <a:schemeClr val="bg1"/>
                </a:solidFill>
                <a:latin typeface="Times New Roman" panose="02020603050405020304" pitchFamily="18" charset="0"/>
              </a:rPr>
              <a:t>İNANÇLARI</a:t>
            </a:r>
          </a:p>
          <a:p>
            <a:pPr algn="ctr">
              <a:spcBef>
                <a:spcPct val="50000"/>
              </a:spcBef>
              <a:buFontTx/>
              <a:buNone/>
            </a:pPr>
            <a:r>
              <a:rPr lang="tr-TR" altLang="tr-TR" sz="2000" b="1" dirty="0">
                <a:solidFill>
                  <a:schemeClr val="bg1"/>
                </a:solidFill>
                <a:latin typeface="Times New Roman" panose="02020603050405020304" pitchFamily="18" charset="0"/>
              </a:rPr>
              <a:t>DEĞERLERİ</a:t>
            </a:r>
          </a:p>
          <a:p>
            <a:pPr algn="ctr">
              <a:spcBef>
                <a:spcPct val="50000"/>
              </a:spcBef>
              <a:buFontTx/>
              <a:buNone/>
            </a:pPr>
            <a:r>
              <a:rPr lang="tr-TR" altLang="tr-TR" sz="2000" b="1" dirty="0">
                <a:solidFill>
                  <a:schemeClr val="bg1"/>
                </a:solidFill>
                <a:latin typeface="Times New Roman" panose="02020603050405020304" pitchFamily="18" charset="0"/>
              </a:rPr>
              <a:t>TUTUMU</a:t>
            </a:r>
          </a:p>
          <a:p>
            <a:pPr algn="ctr">
              <a:spcBef>
                <a:spcPct val="50000"/>
              </a:spcBef>
              <a:buFontTx/>
              <a:buNone/>
            </a:pPr>
            <a:r>
              <a:rPr lang="tr-TR" altLang="tr-TR" sz="2000" b="1" dirty="0">
                <a:solidFill>
                  <a:schemeClr val="bg1"/>
                </a:solidFill>
                <a:latin typeface="Times New Roman" panose="02020603050405020304" pitchFamily="18" charset="0"/>
              </a:rPr>
              <a:t>ÖNYARGILARI</a:t>
            </a:r>
          </a:p>
          <a:p>
            <a:pPr algn="ctr" eaLnBrk="1" hangingPunct="1">
              <a:spcBef>
                <a:spcPct val="0"/>
              </a:spcBef>
              <a:buFontTx/>
              <a:buNone/>
            </a:pPr>
            <a:endParaRPr lang="tr-TR" altLang="tr-TR" sz="2800" dirty="0">
              <a:latin typeface="Times New Roman" panose="02020603050405020304" pitchFamily="18" charset="0"/>
            </a:endParaRPr>
          </a:p>
        </p:txBody>
      </p:sp>
      <p:sp>
        <p:nvSpPr>
          <p:cNvPr id="104455" name="Başlık 1">
            <a:extLst>
              <a:ext uri="{FF2B5EF4-FFF2-40B4-BE49-F238E27FC236}">
                <a16:creationId xmlns:a16="http://schemas.microsoft.com/office/drawing/2014/main" id="{AF9A4B9A-4EAA-7533-490C-FF27609BB97A}"/>
              </a:ext>
            </a:extLst>
          </p:cNvPr>
          <p:cNvSpPr>
            <a:spLocks noGrp="1"/>
          </p:cNvSpPr>
          <p:nvPr>
            <p:ph type="title"/>
          </p:nvPr>
        </p:nvSpPr>
        <p:spPr>
          <a:xfrm>
            <a:off x="1371599" y="277813"/>
            <a:ext cx="9482667" cy="487362"/>
          </a:xfrm>
        </p:spPr>
        <p:txBody>
          <a:bodyPr>
            <a:noAutofit/>
          </a:bodyPr>
          <a:lstStyle/>
          <a:p>
            <a:pPr algn="ctr"/>
            <a:r>
              <a:rPr lang="tr-TR" altLang="tr-TR" dirty="0">
                <a:solidFill>
                  <a:srgbClr val="FF0000"/>
                </a:solidFill>
                <a:latin typeface="Arial" panose="020B0604020202020204" pitchFamily="34" charset="0"/>
              </a:rPr>
              <a:t>İLETİŞİM ENGELLERİ</a:t>
            </a:r>
            <a:endParaRPr lang="tr-TR" altLang="tr-TR"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1B07459C-ACC5-477C-EAD3-CF7921BC0D1C}"/>
              </a:ext>
            </a:extLst>
          </p:cNvPr>
          <p:cNvSpPr>
            <a:spLocks noGrp="1" noChangeArrowheads="1"/>
          </p:cNvSpPr>
          <p:nvPr>
            <p:ph type="body" sz="half" idx="1"/>
          </p:nvPr>
        </p:nvSpPr>
        <p:spPr>
          <a:xfrm>
            <a:off x="838200" y="981076"/>
            <a:ext cx="10371667" cy="5419725"/>
          </a:xfrm>
          <a:solidFill>
            <a:schemeClr val="bg1"/>
          </a:solidFill>
          <a:ln>
            <a:solidFill>
              <a:schemeClr val="accent2"/>
            </a:solidFill>
            <a:miter lim="800000"/>
            <a:headEnd/>
            <a:tailEnd/>
          </a:ln>
        </p:spPr>
        <p:txBody>
          <a:bodyPr/>
          <a:lstStyle/>
          <a:p>
            <a:pPr eaLnBrk="1" hangingPunct="1">
              <a:buFont typeface="Wingdings" panose="05000000000000000000" pitchFamily="2" charset="2"/>
              <a:buNone/>
            </a:pPr>
            <a:r>
              <a:rPr lang="tr-TR" altLang="tr-TR" dirty="0">
                <a:solidFill>
                  <a:srgbClr val="C00000"/>
                </a:solidFill>
              </a:rPr>
              <a:t>               ÇEVREDEN KAYNAKLANAN ENGELLER</a:t>
            </a:r>
          </a:p>
          <a:p>
            <a:pPr eaLnBrk="1" hangingPunct="1"/>
            <a:r>
              <a:rPr lang="tr-TR" altLang="tr-TR" sz="2400" dirty="0"/>
              <a:t>İLETİŞİM TEKNOLOJİLERİNDEKİ GELİŞMELER</a:t>
            </a:r>
          </a:p>
          <a:p>
            <a:pPr eaLnBrk="1" hangingPunct="1"/>
            <a:r>
              <a:rPr lang="tr-TR" altLang="tr-TR" sz="2400" dirty="0"/>
              <a:t>SİSTEMLERDEKİ</a:t>
            </a:r>
          </a:p>
          <a:p>
            <a:pPr lvl="1" eaLnBrk="1" hangingPunct="1"/>
            <a:r>
              <a:rPr lang="tr-TR" altLang="tr-TR" dirty="0"/>
              <a:t>SOSYAL</a:t>
            </a:r>
          </a:p>
          <a:p>
            <a:pPr lvl="1" eaLnBrk="1" hangingPunct="1"/>
            <a:r>
              <a:rPr lang="tr-TR" altLang="tr-TR" dirty="0"/>
              <a:t>EKONOMİK</a:t>
            </a:r>
          </a:p>
          <a:p>
            <a:pPr lvl="1" eaLnBrk="1" hangingPunct="1"/>
            <a:r>
              <a:rPr lang="tr-TR" altLang="tr-TR" dirty="0"/>
              <a:t>POLİTİK</a:t>
            </a:r>
          </a:p>
          <a:p>
            <a:pPr lvl="1" eaLnBrk="1" hangingPunct="1"/>
            <a:r>
              <a:rPr lang="tr-TR" altLang="tr-TR" dirty="0"/>
              <a:t> YASAL DEĞİŞMELER</a:t>
            </a:r>
          </a:p>
          <a:p>
            <a:pPr lvl="1" eaLnBrk="1" hangingPunct="1"/>
            <a:r>
              <a:rPr lang="tr-TR" altLang="tr-TR" dirty="0">
                <a:solidFill>
                  <a:srgbClr val="C00000"/>
                </a:solidFill>
              </a:rPr>
              <a:t>ÇEVRE SİSTEMLERİN BASKISI</a:t>
            </a:r>
          </a:p>
          <a:p>
            <a:pPr lvl="2" eaLnBrk="1" hangingPunct="1"/>
            <a:r>
              <a:rPr lang="tr-TR" altLang="tr-TR" dirty="0"/>
              <a:t>DİL</a:t>
            </a:r>
          </a:p>
          <a:p>
            <a:pPr lvl="2" eaLnBrk="1" hangingPunct="1"/>
            <a:r>
              <a:rPr lang="tr-TR" altLang="tr-TR" dirty="0"/>
              <a:t> GELENEK</a:t>
            </a:r>
          </a:p>
          <a:p>
            <a:pPr lvl="2" eaLnBrk="1" hangingPunct="1"/>
            <a:r>
              <a:rPr lang="tr-TR" altLang="tr-TR" dirty="0"/>
              <a:t>AMAÇ FARKLILIĞI</a:t>
            </a:r>
          </a:p>
        </p:txBody>
      </p:sp>
      <p:sp>
        <p:nvSpPr>
          <p:cNvPr id="6149" name="4 Veri Yer Tutucusu">
            <a:extLst>
              <a:ext uri="{FF2B5EF4-FFF2-40B4-BE49-F238E27FC236}">
                <a16:creationId xmlns:a16="http://schemas.microsoft.com/office/drawing/2014/main" id="{FB4BED78-71F7-0BDE-C5BC-D26111D64E8F}"/>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1109AFEB-C0AB-4346-ADDD-A00B6640BABB}" type="datetime8">
              <a:rPr lang="tr-TR" smtClean="0"/>
              <a:t>4.09.2025 23:10</a:t>
            </a:fld>
            <a:endParaRPr lang="tr-TR"/>
          </a:p>
        </p:txBody>
      </p:sp>
      <p:sp>
        <p:nvSpPr>
          <p:cNvPr id="6150" name="5 Altbilgi Yer Tutucusu">
            <a:extLst>
              <a:ext uri="{FF2B5EF4-FFF2-40B4-BE49-F238E27FC236}">
                <a16:creationId xmlns:a16="http://schemas.microsoft.com/office/drawing/2014/main" id="{BF9B8E8D-834D-FE6C-7A1D-D881B5B91AE0}"/>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06501" name="6 Slayt Numarası Yer Tutucusu">
            <a:extLst>
              <a:ext uri="{FF2B5EF4-FFF2-40B4-BE49-F238E27FC236}">
                <a16:creationId xmlns:a16="http://schemas.microsoft.com/office/drawing/2014/main" id="{57D87E45-84D4-57BC-1FBA-45D3AB2C92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64A17B-0C09-49D0-8AC9-32FE699251F4}" type="slidenum">
              <a:rPr lang="tr-TR" altLang="tr-TR" sz="1200">
                <a:solidFill>
                  <a:srgbClr val="898989"/>
                </a:solidFill>
                <a:latin typeface="Verdana" panose="020B0604030504040204" pitchFamily="34" charset="0"/>
              </a:rPr>
              <a:pPr>
                <a:spcBef>
                  <a:spcPct val="0"/>
                </a:spcBef>
                <a:buFontTx/>
                <a:buNone/>
              </a:pPr>
              <a:t>76</a:t>
            </a:fld>
            <a:endParaRPr lang="tr-TR" altLang="tr-TR" sz="1200">
              <a:solidFill>
                <a:srgbClr val="898989"/>
              </a:solidFill>
              <a:latin typeface="Verdana" panose="020B0604030504040204" pitchFamily="34" charset="0"/>
            </a:endParaRPr>
          </a:p>
        </p:txBody>
      </p:sp>
      <p:graphicFrame>
        <p:nvGraphicFramePr>
          <p:cNvPr id="106502" name="Object 7">
            <a:extLst>
              <a:ext uri="{FF2B5EF4-FFF2-40B4-BE49-F238E27FC236}">
                <a16:creationId xmlns:a16="http://schemas.microsoft.com/office/drawing/2014/main" id="{F2C08EB9-9D55-E94A-2884-67ED8C028BF4}"/>
              </a:ext>
            </a:extLst>
          </p:cNvPr>
          <p:cNvGraphicFramePr>
            <a:graphicFrameLocks noChangeAspect="1"/>
          </p:cNvGraphicFramePr>
          <p:nvPr>
            <p:extLst>
              <p:ext uri="{D42A27DB-BD31-4B8C-83A1-F6EECF244321}">
                <p14:modId xmlns:p14="http://schemas.microsoft.com/office/powerpoint/2010/main" val="868711792"/>
              </p:ext>
            </p:extLst>
          </p:nvPr>
        </p:nvGraphicFramePr>
        <p:xfrm>
          <a:off x="7857066" y="1320800"/>
          <a:ext cx="3234267" cy="3970338"/>
        </p:xfrm>
        <a:graphic>
          <a:graphicData uri="http://schemas.openxmlformats.org/presentationml/2006/ole">
            <mc:AlternateContent xmlns:mc="http://schemas.openxmlformats.org/markup-compatibility/2006">
              <mc:Choice xmlns:v="urn:schemas-microsoft-com:vml" Requires="v">
                <p:oleObj name="Klip" r:id="rId3" imgW="1815084" imgH="1773936" progId="MS_ClipArt_Gallery.2">
                  <p:embed/>
                </p:oleObj>
              </mc:Choice>
              <mc:Fallback>
                <p:oleObj name="Klip" r:id="rId3" imgW="1815084" imgH="1773936" progId="MS_ClipArt_Gallery.2">
                  <p:embed/>
                  <p:pic>
                    <p:nvPicPr>
                      <p:cNvPr id="106502" name="Object 7">
                        <a:extLst>
                          <a:ext uri="{FF2B5EF4-FFF2-40B4-BE49-F238E27FC236}">
                            <a16:creationId xmlns:a16="http://schemas.microsoft.com/office/drawing/2014/main" id="{F2C08EB9-9D55-E94A-2884-67ED8C028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066" y="1320800"/>
                        <a:ext cx="3234267" cy="3970338"/>
                      </a:xfrm>
                      <a:prstGeom prst="rect">
                        <a:avLst/>
                      </a:prstGeom>
                      <a:noFill/>
                      <a:ln>
                        <a:noFill/>
                      </a:ln>
                      <a:effectLst/>
                    </p:spPr>
                  </p:pic>
                </p:oleObj>
              </mc:Fallback>
            </mc:AlternateContent>
          </a:graphicData>
        </a:graphic>
      </p:graphicFrame>
      <p:sp>
        <p:nvSpPr>
          <p:cNvPr id="106503" name="Başlık 1">
            <a:extLst>
              <a:ext uri="{FF2B5EF4-FFF2-40B4-BE49-F238E27FC236}">
                <a16:creationId xmlns:a16="http://schemas.microsoft.com/office/drawing/2014/main" id="{BE86C90F-7F19-9ED0-B2D0-79CA978A8A78}"/>
              </a:ext>
            </a:extLst>
          </p:cNvPr>
          <p:cNvSpPr>
            <a:spLocks noGrp="1"/>
          </p:cNvSpPr>
          <p:nvPr>
            <p:ph type="title"/>
          </p:nvPr>
        </p:nvSpPr>
        <p:spPr>
          <a:xfrm>
            <a:off x="1981200" y="277814"/>
            <a:ext cx="8229600" cy="703262"/>
          </a:xfrm>
        </p:spPr>
        <p:txBody>
          <a:bodyPr>
            <a:noAutofit/>
          </a:bodyPr>
          <a:lstStyle/>
          <a:p>
            <a:pPr algn="ctr"/>
            <a:r>
              <a:rPr lang="tr-TR" altLang="tr-TR" dirty="0">
                <a:solidFill>
                  <a:srgbClr val="FF0000"/>
                </a:solidFill>
              </a:rPr>
              <a:t>İLETİŞİM ENGELLERİ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9395">
                                            <p:txEl>
                                              <p:pRg st="3" end="3"/>
                                            </p:txEl>
                                          </p:spTgt>
                                        </p:tgtEl>
                                        <p:attrNameLst>
                                          <p:attrName>style.visibility</p:attrName>
                                        </p:attrNameLst>
                                      </p:cBhvr>
                                      <p:to>
                                        <p:strVal val="visible"/>
                                      </p:to>
                                    </p:set>
                                    <p:anim calcmode="lin" valueType="num">
                                      <p:cBhvr additive="base">
                                        <p:cTn id="23"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 calcmode="lin" valueType="num">
                                      <p:cBhvr additive="base">
                                        <p:cTn id="27"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9395">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9395">
                                            <p:txEl>
                                              <p:pRg st="5" end="5"/>
                                            </p:txEl>
                                          </p:spTgt>
                                        </p:tgtEl>
                                        <p:attrNameLst>
                                          <p:attrName>style.visibility</p:attrName>
                                        </p:attrNameLst>
                                      </p:cBhvr>
                                      <p:to>
                                        <p:strVal val="visible"/>
                                      </p:to>
                                    </p:set>
                                    <p:anim calcmode="lin" valueType="num">
                                      <p:cBhvr additive="base">
                                        <p:cTn id="31"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5">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9395">
                                            <p:txEl>
                                              <p:pRg st="6" end="6"/>
                                            </p:txEl>
                                          </p:spTgt>
                                        </p:tgtEl>
                                        <p:attrNameLst>
                                          <p:attrName>style.visibility</p:attrName>
                                        </p:attrNameLst>
                                      </p:cBhvr>
                                      <p:to>
                                        <p:strVal val="visible"/>
                                      </p:to>
                                    </p:set>
                                    <p:anim calcmode="lin" valueType="num">
                                      <p:cBhvr additive="base">
                                        <p:cTn id="35"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9395">
                                            <p:txEl>
                                              <p:pRg st="6" end="6"/>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59395">
                                            <p:txEl>
                                              <p:pRg st="7" end="7"/>
                                            </p:txEl>
                                          </p:spTgt>
                                        </p:tgtEl>
                                        <p:attrNameLst>
                                          <p:attrName>style.visibility</p:attrName>
                                        </p:attrNameLst>
                                      </p:cBhvr>
                                      <p:to>
                                        <p:strVal val="visible"/>
                                      </p:to>
                                    </p:set>
                                    <p:anim calcmode="lin" valueType="num">
                                      <p:cBhvr additive="base">
                                        <p:cTn id="39" dur="5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9395">
                                            <p:txEl>
                                              <p:pRg st="7" end="7"/>
                                            </p:txEl>
                                          </p:spTgt>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59395">
                                            <p:txEl>
                                              <p:pRg st="8" end="8"/>
                                            </p:txEl>
                                          </p:spTgt>
                                        </p:tgtEl>
                                        <p:attrNameLst>
                                          <p:attrName>style.visibility</p:attrName>
                                        </p:attrNameLst>
                                      </p:cBhvr>
                                      <p:to>
                                        <p:strVal val="visible"/>
                                      </p:to>
                                    </p:set>
                                    <p:anim calcmode="lin" valueType="num">
                                      <p:cBhvr additive="base">
                                        <p:cTn id="43"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8" end="8"/>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9395">
                                            <p:txEl>
                                              <p:pRg st="9" end="9"/>
                                            </p:txEl>
                                          </p:spTgt>
                                        </p:tgtEl>
                                        <p:attrNameLst>
                                          <p:attrName>style.visibility</p:attrName>
                                        </p:attrNameLst>
                                      </p:cBhvr>
                                      <p:to>
                                        <p:strVal val="visible"/>
                                      </p:to>
                                    </p:set>
                                    <p:anim calcmode="lin" valueType="num">
                                      <p:cBhvr additive="base">
                                        <p:cTn id="47" dur="500" fill="hold"/>
                                        <p:tgtEl>
                                          <p:spTgt spid="5939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9395">
                                            <p:txEl>
                                              <p:pRg st="9" end="9"/>
                                            </p:tx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9395">
                                            <p:txEl>
                                              <p:pRg st="10" end="10"/>
                                            </p:txEl>
                                          </p:spTgt>
                                        </p:tgtEl>
                                        <p:attrNameLst>
                                          <p:attrName>style.visibility</p:attrName>
                                        </p:attrNameLst>
                                      </p:cBhvr>
                                      <p:to>
                                        <p:strVal val="visible"/>
                                      </p:to>
                                    </p:set>
                                    <p:anim calcmode="lin" valueType="num">
                                      <p:cBhvr additive="base">
                                        <p:cTn id="51" dur="500" fill="hold"/>
                                        <p:tgtEl>
                                          <p:spTgt spid="5939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9395">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73E6E747-7926-6561-E526-FBA22445DF08}"/>
              </a:ext>
            </a:extLst>
          </p:cNvPr>
          <p:cNvSpPr>
            <a:spLocks noGrp="1" noChangeArrowheads="1"/>
          </p:cNvSpPr>
          <p:nvPr>
            <p:ph idx="1"/>
          </p:nvPr>
        </p:nvSpPr>
        <p:spPr>
          <a:xfrm>
            <a:off x="838200" y="838200"/>
            <a:ext cx="7772399" cy="4834467"/>
          </a:xfrm>
          <a:solidFill>
            <a:schemeClr val="bg1"/>
          </a:solidFill>
          <a:ln>
            <a:solidFill>
              <a:schemeClr val="accent2"/>
            </a:solidFill>
            <a:miter lim="800000"/>
            <a:headEnd/>
            <a:tailEnd/>
          </a:ln>
        </p:spPr>
        <p:txBody>
          <a:bodyPr/>
          <a:lstStyle/>
          <a:p>
            <a:pPr eaLnBrk="1" hangingPunct="1">
              <a:lnSpc>
                <a:spcPct val="90000"/>
              </a:lnSpc>
              <a:buFont typeface="Wingdings" panose="05000000000000000000" pitchFamily="2" charset="2"/>
              <a:buChar char="Ø"/>
            </a:pPr>
            <a:r>
              <a:rPr lang="tr-TR" altLang="tr-TR" dirty="0"/>
              <a:t>Yıkıcı eleştiriler ve dedikodular,</a:t>
            </a:r>
          </a:p>
          <a:p>
            <a:pPr eaLnBrk="1" hangingPunct="1">
              <a:lnSpc>
                <a:spcPct val="90000"/>
              </a:lnSpc>
              <a:buFont typeface="Wingdings" panose="05000000000000000000" pitchFamily="2" charset="2"/>
              <a:buChar char="Ø"/>
            </a:pPr>
            <a:r>
              <a:rPr lang="tr-TR" altLang="tr-TR" dirty="0">
                <a:solidFill>
                  <a:srgbClr val="FF0000"/>
                </a:solidFill>
              </a:rPr>
              <a:t>Çatışma, </a:t>
            </a:r>
          </a:p>
          <a:p>
            <a:pPr eaLnBrk="1" hangingPunct="1">
              <a:lnSpc>
                <a:spcPct val="90000"/>
              </a:lnSpc>
              <a:buFont typeface="Wingdings" panose="05000000000000000000" pitchFamily="2" charset="2"/>
              <a:buChar char="Ø"/>
            </a:pPr>
            <a:r>
              <a:rPr lang="tr-TR" altLang="tr-TR" dirty="0"/>
              <a:t>Baskı ve şiddet,</a:t>
            </a:r>
          </a:p>
          <a:p>
            <a:pPr eaLnBrk="1" hangingPunct="1">
              <a:lnSpc>
                <a:spcPct val="90000"/>
              </a:lnSpc>
              <a:buFont typeface="Wingdings" panose="05000000000000000000" pitchFamily="2" charset="2"/>
              <a:buChar char="Ø"/>
            </a:pPr>
            <a:r>
              <a:rPr lang="tr-TR" altLang="tr-TR" dirty="0">
                <a:solidFill>
                  <a:srgbClr val="FF0000"/>
                </a:solidFill>
              </a:rPr>
              <a:t>Dalkavukluk,</a:t>
            </a:r>
          </a:p>
          <a:p>
            <a:pPr eaLnBrk="1" hangingPunct="1">
              <a:lnSpc>
                <a:spcPct val="90000"/>
              </a:lnSpc>
              <a:buFont typeface="Wingdings" panose="05000000000000000000" pitchFamily="2" charset="2"/>
              <a:buChar char="Ø"/>
            </a:pPr>
            <a:r>
              <a:rPr lang="tr-TR" altLang="tr-TR" dirty="0"/>
              <a:t>Genelleme yapmak,</a:t>
            </a:r>
          </a:p>
          <a:p>
            <a:pPr eaLnBrk="1" hangingPunct="1">
              <a:lnSpc>
                <a:spcPct val="90000"/>
              </a:lnSpc>
              <a:buFont typeface="Wingdings" panose="05000000000000000000" pitchFamily="2" charset="2"/>
              <a:buChar char="Ø"/>
            </a:pPr>
            <a:r>
              <a:rPr lang="tr-TR" altLang="tr-TR" dirty="0">
                <a:solidFill>
                  <a:srgbClr val="FF0000"/>
                </a:solidFill>
              </a:rPr>
              <a:t>Akıl ve öğüt vermek,</a:t>
            </a:r>
          </a:p>
          <a:p>
            <a:pPr eaLnBrk="1" hangingPunct="1">
              <a:lnSpc>
                <a:spcPct val="90000"/>
              </a:lnSpc>
              <a:buFont typeface="Wingdings" panose="05000000000000000000" pitchFamily="2" charset="2"/>
              <a:buChar char="Ø"/>
            </a:pPr>
            <a:r>
              <a:rPr lang="tr-TR" altLang="tr-TR" dirty="0"/>
              <a:t>Geçmişi getirmek,</a:t>
            </a:r>
          </a:p>
          <a:p>
            <a:pPr eaLnBrk="1" hangingPunct="1">
              <a:lnSpc>
                <a:spcPct val="90000"/>
              </a:lnSpc>
              <a:buFont typeface="Wingdings" panose="05000000000000000000" pitchFamily="2" charset="2"/>
              <a:buChar char="Ø"/>
            </a:pPr>
            <a:r>
              <a:rPr lang="tr-TR" altLang="tr-TR" dirty="0">
                <a:solidFill>
                  <a:srgbClr val="FF0000"/>
                </a:solidFill>
              </a:rPr>
              <a:t>İşi yokuşa sürmek,</a:t>
            </a:r>
          </a:p>
          <a:p>
            <a:pPr eaLnBrk="1" hangingPunct="1">
              <a:lnSpc>
                <a:spcPct val="90000"/>
              </a:lnSpc>
              <a:buFont typeface="Wingdings" panose="05000000000000000000" pitchFamily="2" charset="2"/>
              <a:buChar char="Ø"/>
            </a:pPr>
            <a:r>
              <a:rPr lang="tr-TR" altLang="tr-TR" dirty="0"/>
              <a:t>Mantığı silah olarak kullanmak.</a:t>
            </a:r>
          </a:p>
        </p:txBody>
      </p:sp>
      <p:sp>
        <p:nvSpPr>
          <p:cNvPr id="7173" name="3 Veri Yer Tutucusu">
            <a:extLst>
              <a:ext uri="{FF2B5EF4-FFF2-40B4-BE49-F238E27FC236}">
                <a16:creationId xmlns:a16="http://schemas.microsoft.com/office/drawing/2014/main" id="{8FF1B4EF-A7B0-8A40-3700-44FF7A5EA943}"/>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CFCB8CA4-6EEA-49FD-99C8-EADAC6A16F7A}" type="datetime8">
              <a:rPr lang="tr-TR" smtClean="0"/>
              <a:t>4.09.2025 23:10</a:t>
            </a:fld>
            <a:endParaRPr lang="tr-TR"/>
          </a:p>
        </p:txBody>
      </p:sp>
      <p:sp>
        <p:nvSpPr>
          <p:cNvPr id="7174" name="4 Altbilgi Yer Tutucusu">
            <a:extLst>
              <a:ext uri="{FF2B5EF4-FFF2-40B4-BE49-F238E27FC236}">
                <a16:creationId xmlns:a16="http://schemas.microsoft.com/office/drawing/2014/main" id="{6C2A45EF-9BFB-F04D-9D8B-04A4A3893B76}"/>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08549" name="5 Slayt Numarası Yer Tutucusu">
            <a:extLst>
              <a:ext uri="{FF2B5EF4-FFF2-40B4-BE49-F238E27FC236}">
                <a16:creationId xmlns:a16="http://schemas.microsoft.com/office/drawing/2014/main" id="{7FDC73A0-A21B-22E8-0365-01E69C1F116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D2A93-C4C1-42F1-95B2-7CBAD4285576}" type="slidenum">
              <a:rPr lang="tr-TR" altLang="tr-TR" sz="1200">
                <a:solidFill>
                  <a:srgbClr val="898989"/>
                </a:solidFill>
                <a:latin typeface="Verdana" panose="020B0604030504040204" pitchFamily="34" charset="0"/>
              </a:rPr>
              <a:pPr>
                <a:spcBef>
                  <a:spcPct val="0"/>
                </a:spcBef>
                <a:buFontTx/>
                <a:buNone/>
              </a:pPr>
              <a:t>77</a:t>
            </a:fld>
            <a:endParaRPr lang="tr-TR" altLang="tr-TR" sz="1200">
              <a:solidFill>
                <a:srgbClr val="898989"/>
              </a:solidFill>
              <a:latin typeface="Verdana" panose="020B0604030504040204" pitchFamily="34" charset="0"/>
            </a:endParaRPr>
          </a:p>
        </p:txBody>
      </p:sp>
      <p:graphicFrame>
        <p:nvGraphicFramePr>
          <p:cNvPr id="108550" name="Object 6">
            <a:extLst>
              <a:ext uri="{FF2B5EF4-FFF2-40B4-BE49-F238E27FC236}">
                <a16:creationId xmlns:a16="http://schemas.microsoft.com/office/drawing/2014/main" id="{5DE960D4-B183-DF04-41A9-2BDF813DD659}"/>
              </a:ext>
            </a:extLst>
          </p:cNvPr>
          <p:cNvGraphicFramePr>
            <a:graphicFrameLocks noChangeAspect="1"/>
          </p:cNvGraphicFramePr>
          <p:nvPr>
            <p:extLst>
              <p:ext uri="{D42A27DB-BD31-4B8C-83A1-F6EECF244321}">
                <p14:modId xmlns:p14="http://schemas.microsoft.com/office/powerpoint/2010/main" val="21839857"/>
              </p:ext>
            </p:extLst>
          </p:nvPr>
        </p:nvGraphicFramePr>
        <p:xfrm>
          <a:off x="8877299" y="1503362"/>
          <a:ext cx="2667000" cy="3962400"/>
        </p:xfrm>
        <a:graphic>
          <a:graphicData uri="http://schemas.openxmlformats.org/presentationml/2006/ole">
            <mc:AlternateContent xmlns:mc="http://schemas.openxmlformats.org/markup-compatibility/2006">
              <mc:Choice xmlns:v="urn:schemas-microsoft-com:vml" Requires="v">
                <p:oleObj name="Clip" r:id="rId3" imgW="3180784" imgH="3419192" progId="MS_ClipArt_Gallery.5">
                  <p:embed/>
                </p:oleObj>
              </mc:Choice>
              <mc:Fallback>
                <p:oleObj name="Clip" r:id="rId3" imgW="3180784" imgH="3419192" progId="MS_ClipArt_Gallery.5">
                  <p:embed/>
                  <p:pic>
                    <p:nvPicPr>
                      <p:cNvPr id="108550" name="Object 6">
                        <a:extLst>
                          <a:ext uri="{FF2B5EF4-FFF2-40B4-BE49-F238E27FC236}">
                            <a16:creationId xmlns:a16="http://schemas.microsoft.com/office/drawing/2014/main" id="{5DE960D4-B183-DF04-41A9-2BDF813DD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7299" y="1503362"/>
                        <a:ext cx="2667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51" name="Başlık 1">
            <a:extLst>
              <a:ext uri="{FF2B5EF4-FFF2-40B4-BE49-F238E27FC236}">
                <a16:creationId xmlns:a16="http://schemas.microsoft.com/office/drawing/2014/main" id="{5F61F00C-F08C-5484-AD9A-70F953025EDE}"/>
              </a:ext>
            </a:extLst>
          </p:cNvPr>
          <p:cNvSpPr>
            <a:spLocks noGrp="1"/>
          </p:cNvSpPr>
          <p:nvPr>
            <p:ph type="title"/>
          </p:nvPr>
        </p:nvSpPr>
        <p:spPr>
          <a:xfrm>
            <a:off x="838200" y="136525"/>
            <a:ext cx="10515600" cy="687388"/>
          </a:xfrm>
        </p:spPr>
        <p:txBody>
          <a:bodyPr>
            <a:normAutofit fontScale="90000"/>
          </a:bodyPr>
          <a:lstStyle/>
          <a:p>
            <a:pPr algn="ctr"/>
            <a:r>
              <a:rPr lang="tr-TR" altLang="tr-TR" dirty="0">
                <a:solidFill>
                  <a:srgbClr val="FF0000"/>
                </a:solidFill>
              </a:rPr>
              <a:t>İLETİŞİM ENGELLERİ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6147">
                                            <p:txEl>
                                              <p:pRg st="7" end="7"/>
                                            </p:txEl>
                                          </p:spTgt>
                                        </p:tgtEl>
                                        <p:attrNameLst>
                                          <p:attrName>style.visibility</p:attrName>
                                        </p:attrNameLst>
                                      </p:cBhvr>
                                      <p:to>
                                        <p:strVal val="visible"/>
                                      </p:to>
                                    </p:set>
                                    <p:anim calcmode="lin" valueType="num">
                                      <p:cBhvr additive="base">
                                        <p:cTn id="4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6147">
                                            <p:txEl>
                                              <p:pRg st="8" end="8"/>
                                            </p:txEl>
                                          </p:spTgt>
                                        </p:tgtEl>
                                        <p:attrNameLst>
                                          <p:attrName>style.visibility</p:attrName>
                                        </p:attrNameLst>
                                      </p:cBhvr>
                                      <p:to>
                                        <p:strVal val="visible"/>
                                      </p:to>
                                    </p:set>
                                    <p:anim calcmode="lin" valueType="num">
                                      <p:cBhvr additive="base">
                                        <p:cTn id="55"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7">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F065FF9-06CA-ECAA-3868-7AF2CFF9A212}"/>
              </a:ext>
            </a:extLst>
          </p:cNvPr>
          <p:cNvSpPr>
            <a:spLocks noGrp="1" noChangeArrowheads="1"/>
          </p:cNvSpPr>
          <p:nvPr>
            <p:ph type="body" sz="half" idx="1"/>
          </p:nvPr>
        </p:nvSpPr>
        <p:spPr>
          <a:xfrm>
            <a:off x="1049868" y="1168400"/>
            <a:ext cx="5909734" cy="4405313"/>
          </a:xfrm>
          <a:solidFill>
            <a:schemeClr val="bg1"/>
          </a:solidFill>
          <a:ln>
            <a:solidFill>
              <a:schemeClr val="accent2"/>
            </a:solidFill>
            <a:miter lim="800000"/>
            <a:headEnd/>
            <a:tailEnd/>
          </a:ln>
        </p:spPr>
        <p:txBody>
          <a:bodyPr>
            <a:normAutofit/>
          </a:bodyPr>
          <a:lstStyle/>
          <a:p>
            <a:pPr eaLnBrk="1" hangingPunct="1">
              <a:lnSpc>
                <a:spcPct val="90000"/>
              </a:lnSpc>
              <a:buFont typeface="Wingdings" panose="05000000000000000000" pitchFamily="2" charset="2"/>
              <a:buChar char="Ø"/>
              <a:defRPr/>
            </a:pPr>
            <a:r>
              <a:rPr lang="tr-TR" altLang="tr-TR" sz="3600" dirty="0"/>
              <a:t>Kendini hep haklı görmek,</a:t>
            </a:r>
          </a:p>
          <a:p>
            <a:pPr eaLnBrk="1" hangingPunct="1">
              <a:lnSpc>
                <a:spcPct val="90000"/>
              </a:lnSpc>
              <a:buFont typeface="Wingdings" panose="05000000000000000000" pitchFamily="2" charset="2"/>
              <a:buChar char="Ø"/>
              <a:defRPr/>
            </a:pPr>
            <a:r>
              <a:rPr lang="tr-TR" altLang="tr-TR" sz="3600" dirty="0">
                <a:solidFill>
                  <a:srgbClr val="FF0000"/>
                </a:solidFill>
              </a:rPr>
              <a:t>Sorumluluk almamak,</a:t>
            </a:r>
          </a:p>
          <a:p>
            <a:pPr eaLnBrk="1" hangingPunct="1">
              <a:lnSpc>
                <a:spcPct val="90000"/>
              </a:lnSpc>
              <a:buFont typeface="Wingdings" panose="05000000000000000000" pitchFamily="2" charset="2"/>
              <a:buChar char="Ø"/>
              <a:defRPr/>
            </a:pPr>
            <a:r>
              <a:rPr lang="tr-TR" altLang="tr-TR" sz="3600" dirty="0"/>
              <a:t>Gereksiz soru sormak,</a:t>
            </a:r>
          </a:p>
          <a:p>
            <a:pPr eaLnBrk="1" hangingPunct="1">
              <a:lnSpc>
                <a:spcPct val="90000"/>
              </a:lnSpc>
              <a:buFont typeface="Wingdings" panose="05000000000000000000" pitchFamily="2" charset="2"/>
              <a:buChar char="Ø"/>
              <a:defRPr/>
            </a:pPr>
            <a:r>
              <a:rPr lang="tr-TR" altLang="tr-TR" sz="3600" dirty="0">
                <a:solidFill>
                  <a:srgbClr val="FF0000"/>
                </a:solidFill>
              </a:rPr>
              <a:t>Seçim hakkı tanımamak,</a:t>
            </a:r>
          </a:p>
          <a:p>
            <a:pPr eaLnBrk="1" hangingPunct="1">
              <a:lnSpc>
                <a:spcPct val="90000"/>
              </a:lnSpc>
              <a:buFont typeface="Wingdings" panose="05000000000000000000" pitchFamily="2" charset="2"/>
              <a:buChar char="Ø"/>
              <a:defRPr/>
            </a:pPr>
            <a:r>
              <a:rPr lang="tr-TR" altLang="tr-TR" sz="3600" dirty="0"/>
              <a:t>İyi dinlememek,</a:t>
            </a:r>
          </a:p>
          <a:p>
            <a:pPr eaLnBrk="1" hangingPunct="1">
              <a:lnSpc>
                <a:spcPct val="90000"/>
              </a:lnSpc>
              <a:buFont typeface="Wingdings" panose="05000000000000000000" pitchFamily="2" charset="2"/>
              <a:buChar char="Ø"/>
              <a:defRPr/>
            </a:pPr>
            <a:r>
              <a:rPr lang="tr-TR" altLang="tr-TR" sz="3600" dirty="0">
                <a:solidFill>
                  <a:srgbClr val="FF0000"/>
                </a:solidFill>
              </a:rPr>
              <a:t>Gereksiz el kol hareketleri,</a:t>
            </a:r>
          </a:p>
          <a:p>
            <a:pPr marL="0" indent="0">
              <a:buNone/>
              <a:defRPr/>
            </a:pPr>
            <a:endParaRPr lang="tr-TR" altLang="tr-TR" dirty="0">
              <a:solidFill>
                <a:srgbClr val="FF0000"/>
              </a:solidFill>
            </a:endParaRPr>
          </a:p>
        </p:txBody>
      </p:sp>
      <p:pic>
        <p:nvPicPr>
          <p:cNvPr id="110595" name="Picture 8" descr="j0216064">
            <a:extLst>
              <a:ext uri="{FF2B5EF4-FFF2-40B4-BE49-F238E27FC236}">
                <a16:creationId xmlns:a16="http://schemas.microsoft.com/office/drawing/2014/main" id="{AAE5AA18-C062-F635-AE49-A093376A22F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75500" y="1314450"/>
            <a:ext cx="4406900" cy="4259263"/>
          </a:xfrm>
        </p:spPr>
      </p:pic>
      <p:sp>
        <p:nvSpPr>
          <p:cNvPr id="52229" name="4 Veri Yer Tutucusu">
            <a:extLst>
              <a:ext uri="{FF2B5EF4-FFF2-40B4-BE49-F238E27FC236}">
                <a16:creationId xmlns:a16="http://schemas.microsoft.com/office/drawing/2014/main" id="{3E5B3041-B61B-F1FE-3B2F-4F09077D7D1A}"/>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032EE848-A29E-46BB-9ED5-66A991D7B97A}" type="datetime8">
              <a:rPr lang="tr-TR" smtClean="0"/>
              <a:t>4.09.2025 23:10</a:t>
            </a:fld>
            <a:endParaRPr lang="tr-TR"/>
          </a:p>
        </p:txBody>
      </p:sp>
      <p:sp>
        <p:nvSpPr>
          <p:cNvPr id="52230" name="5 Altbilgi Yer Tutucusu">
            <a:extLst>
              <a:ext uri="{FF2B5EF4-FFF2-40B4-BE49-F238E27FC236}">
                <a16:creationId xmlns:a16="http://schemas.microsoft.com/office/drawing/2014/main" id="{0B0979E4-F0F9-4C99-30AE-1B7D2EB3676A}"/>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10598" name="6 Slayt Numarası Yer Tutucusu">
            <a:extLst>
              <a:ext uri="{FF2B5EF4-FFF2-40B4-BE49-F238E27FC236}">
                <a16:creationId xmlns:a16="http://schemas.microsoft.com/office/drawing/2014/main" id="{3FCFF727-5D43-C27C-75C1-941F0DDDFA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FEBF28-B1F3-4B42-8AB3-807156545E77}" type="slidenum">
              <a:rPr lang="tr-TR" altLang="tr-TR" sz="1200">
                <a:solidFill>
                  <a:srgbClr val="898989"/>
                </a:solidFill>
                <a:latin typeface="Verdana" panose="020B0604030504040204" pitchFamily="34" charset="0"/>
              </a:rPr>
              <a:pPr>
                <a:spcBef>
                  <a:spcPct val="0"/>
                </a:spcBef>
                <a:buFontTx/>
                <a:buNone/>
              </a:pPr>
              <a:t>78</a:t>
            </a:fld>
            <a:endParaRPr lang="tr-TR" altLang="tr-TR" sz="1200">
              <a:solidFill>
                <a:srgbClr val="898989"/>
              </a:solidFill>
              <a:latin typeface="Verdana" panose="020B0604030504040204" pitchFamily="34" charset="0"/>
            </a:endParaRPr>
          </a:p>
        </p:txBody>
      </p:sp>
      <p:sp>
        <p:nvSpPr>
          <p:cNvPr id="110599" name="Başlık 1">
            <a:extLst>
              <a:ext uri="{FF2B5EF4-FFF2-40B4-BE49-F238E27FC236}">
                <a16:creationId xmlns:a16="http://schemas.microsoft.com/office/drawing/2014/main" id="{F8FE5A10-1495-AF4C-382A-F76708ED6381}"/>
              </a:ext>
            </a:extLst>
          </p:cNvPr>
          <p:cNvSpPr>
            <a:spLocks noGrp="1"/>
          </p:cNvSpPr>
          <p:nvPr>
            <p:ph type="title"/>
          </p:nvPr>
        </p:nvSpPr>
        <p:spPr>
          <a:xfrm>
            <a:off x="1981200" y="277814"/>
            <a:ext cx="8229600" cy="630236"/>
          </a:xfrm>
        </p:spPr>
        <p:txBody>
          <a:bodyPr>
            <a:noAutofit/>
          </a:bodyPr>
          <a:lstStyle/>
          <a:p>
            <a:pPr algn="ctr"/>
            <a:r>
              <a:rPr lang="tr-TR" altLang="tr-TR" dirty="0">
                <a:solidFill>
                  <a:srgbClr val="FF0000"/>
                </a:solidFill>
              </a:rPr>
              <a:t>İLETİŞİM ENGELLERİ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811880C1-B8AF-8EB6-9558-A01F55D71F3E}"/>
              </a:ext>
            </a:extLst>
          </p:cNvPr>
          <p:cNvSpPr>
            <a:spLocks noGrp="1" noChangeArrowheads="1"/>
          </p:cNvSpPr>
          <p:nvPr>
            <p:ph type="body" sz="half" idx="1"/>
          </p:nvPr>
        </p:nvSpPr>
        <p:spPr>
          <a:xfrm>
            <a:off x="965200" y="1100666"/>
            <a:ext cx="5757333" cy="4849283"/>
          </a:xfrm>
          <a:solidFill>
            <a:schemeClr val="bg1"/>
          </a:solidFill>
          <a:ln>
            <a:solidFill>
              <a:schemeClr val="accent2"/>
            </a:solidFill>
            <a:miter lim="800000"/>
            <a:headEnd/>
            <a:tailEnd/>
          </a:ln>
        </p:spPr>
        <p:txBody>
          <a:bodyPr>
            <a:normAutofit/>
          </a:bodyPr>
          <a:lstStyle/>
          <a:p>
            <a:pPr eaLnBrk="1" hangingPunct="1">
              <a:lnSpc>
                <a:spcPct val="90000"/>
              </a:lnSpc>
              <a:buFont typeface="Wingdings" panose="05000000000000000000" pitchFamily="2" charset="2"/>
              <a:buChar char="Ø"/>
            </a:pPr>
            <a:r>
              <a:rPr lang="tr-TR" altLang="tr-TR" sz="3600" dirty="0"/>
              <a:t>Ses tonunu yükseltmek,</a:t>
            </a:r>
          </a:p>
          <a:p>
            <a:pPr eaLnBrk="1" hangingPunct="1">
              <a:lnSpc>
                <a:spcPct val="90000"/>
              </a:lnSpc>
              <a:buFont typeface="Wingdings" panose="05000000000000000000" pitchFamily="2" charset="2"/>
              <a:buChar char="Ø"/>
            </a:pPr>
            <a:r>
              <a:rPr lang="tr-TR" altLang="tr-TR" sz="3600" dirty="0">
                <a:solidFill>
                  <a:srgbClr val="FF0000"/>
                </a:solidFill>
              </a:rPr>
              <a:t>Oturma ve bakış şekli,</a:t>
            </a:r>
          </a:p>
          <a:p>
            <a:pPr eaLnBrk="1" hangingPunct="1">
              <a:lnSpc>
                <a:spcPct val="90000"/>
              </a:lnSpc>
              <a:buFont typeface="Wingdings" panose="05000000000000000000" pitchFamily="2" charset="2"/>
              <a:buChar char="Ø"/>
            </a:pPr>
            <a:r>
              <a:rPr lang="tr-TR" altLang="tr-TR" sz="3600" dirty="0"/>
              <a:t>Yardım etme fırsatı vermemek,</a:t>
            </a:r>
          </a:p>
          <a:p>
            <a:pPr eaLnBrk="1" hangingPunct="1">
              <a:lnSpc>
                <a:spcPct val="90000"/>
              </a:lnSpc>
              <a:buFont typeface="Wingdings" panose="05000000000000000000" pitchFamily="2" charset="2"/>
              <a:buChar char="Ø"/>
            </a:pPr>
            <a:r>
              <a:rPr lang="tr-TR" altLang="tr-TR" sz="3600" dirty="0">
                <a:solidFill>
                  <a:srgbClr val="FF0000"/>
                </a:solidFill>
              </a:rPr>
              <a:t>Övgü ve onay vermemek.</a:t>
            </a:r>
          </a:p>
          <a:p>
            <a:pPr eaLnBrk="1" hangingPunct="1">
              <a:lnSpc>
                <a:spcPct val="90000"/>
              </a:lnSpc>
              <a:buFont typeface="Wingdings" panose="05000000000000000000" pitchFamily="2" charset="2"/>
              <a:buChar char="Ø"/>
            </a:pPr>
            <a:r>
              <a:rPr lang="tr-TR" altLang="tr-TR" sz="3600" dirty="0"/>
              <a:t>Sen dili kullanmak.</a:t>
            </a:r>
          </a:p>
        </p:txBody>
      </p:sp>
      <p:sp>
        <p:nvSpPr>
          <p:cNvPr id="52229" name="4 Veri Yer Tutucusu">
            <a:extLst>
              <a:ext uri="{FF2B5EF4-FFF2-40B4-BE49-F238E27FC236}">
                <a16:creationId xmlns:a16="http://schemas.microsoft.com/office/drawing/2014/main" id="{AAD5F8AC-C097-570E-0585-F32D6E5F67AF}"/>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A800579B-7D18-46B9-99F7-18620D24EEC6}" type="datetime8">
              <a:rPr lang="tr-TR" smtClean="0"/>
              <a:t>4.09.2025 23:10</a:t>
            </a:fld>
            <a:endParaRPr lang="tr-TR"/>
          </a:p>
        </p:txBody>
      </p:sp>
      <p:sp>
        <p:nvSpPr>
          <p:cNvPr id="52230" name="5 Altbilgi Yer Tutucusu">
            <a:extLst>
              <a:ext uri="{FF2B5EF4-FFF2-40B4-BE49-F238E27FC236}">
                <a16:creationId xmlns:a16="http://schemas.microsoft.com/office/drawing/2014/main" id="{623F84D2-8E2C-6A18-20DA-1F603C45DD28}"/>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12646" name="6 Slayt Numarası Yer Tutucusu">
            <a:extLst>
              <a:ext uri="{FF2B5EF4-FFF2-40B4-BE49-F238E27FC236}">
                <a16:creationId xmlns:a16="http://schemas.microsoft.com/office/drawing/2014/main" id="{C8E2CA84-C59A-CB9C-A664-3FC85E6B4B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7D733F-D320-4958-B742-32F96181D927}" type="slidenum">
              <a:rPr lang="tr-TR" altLang="tr-TR" sz="1200">
                <a:solidFill>
                  <a:srgbClr val="898989"/>
                </a:solidFill>
                <a:latin typeface="Verdana" panose="020B0604030504040204" pitchFamily="34" charset="0"/>
              </a:rPr>
              <a:pPr>
                <a:spcBef>
                  <a:spcPct val="0"/>
                </a:spcBef>
                <a:buFontTx/>
                <a:buNone/>
              </a:pPr>
              <a:t>79</a:t>
            </a:fld>
            <a:endParaRPr lang="tr-TR" altLang="tr-TR" sz="1200">
              <a:solidFill>
                <a:srgbClr val="898989"/>
              </a:solidFill>
              <a:latin typeface="Verdana" panose="020B0604030504040204" pitchFamily="34" charset="0"/>
            </a:endParaRPr>
          </a:p>
        </p:txBody>
      </p:sp>
      <p:sp>
        <p:nvSpPr>
          <p:cNvPr id="112647" name="Başlık 1">
            <a:extLst>
              <a:ext uri="{FF2B5EF4-FFF2-40B4-BE49-F238E27FC236}">
                <a16:creationId xmlns:a16="http://schemas.microsoft.com/office/drawing/2014/main" id="{26D4E18F-FE72-7A48-8606-1DA5BB60B9AB}"/>
              </a:ext>
            </a:extLst>
          </p:cNvPr>
          <p:cNvSpPr>
            <a:spLocks noGrp="1"/>
          </p:cNvSpPr>
          <p:nvPr>
            <p:ph type="title"/>
          </p:nvPr>
        </p:nvSpPr>
        <p:spPr>
          <a:xfrm>
            <a:off x="1981200" y="277814"/>
            <a:ext cx="8229600" cy="630236"/>
          </a:xfrm>
        </p:spPr>
        <p:txBody>
          <a:bodyPr>
            <a:noAutofit/>
          </a:bodyPr>
          <a:lstStyle/>
          <a:p>
            <a:pPr algn="ctr"/>
            <a:r>
              <a:rPr lang="tr-TR" altLang="tr-TR" dirty="0">
                <a:solidFill>
                  <a:srgbClr val="FF0000"/>
                </a:solidFill>
              </a:rPr>
              <a:t>İLETİŞİM ENGELLERİ</a:t>
            </a:r>
          </a:p>
        </p:txBody>
      </p:sp>
      <p:pic>
        <p:nvPicPr>
          <p:cNvPr id="4" name="İçerik Yer Tutucusu 3">
            <a:extLst>
              <a:ext uri="{FF2B5EF4-FFF2-40B4-BE49-F238E27FC236}">
                <a16:creationId xmlns:a16="http://schemas.microsoft.com/office/drawing/2014/main" id="{C3F6A05B-E4BA-9322-4A8F-25795D29C199}"/>
              </a:ext>
            </a:extLst>
          </p:cNvPr>
          <p:cNvPicPr>
            <a:picLocks noGrp="1" noChangeAspect="1"/>
          </p:cNvPicPr>
          <p:nvPr>
            <p:ph sz="half" idx="2"/>
          </p:nvPr>
        </p:nvPicPr>
        <p:blipFill>
          <a:blip r:embed="rId3"/>
          <a:stretch>
            <a:fillRect/>
          </a:stretch>
        </p:blipFill>
        <p:spPr>
          <a:xfrm>
            <a:off x="6722534" y="1100666"/>
            <a:ext cx="4859866" cy="4849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etişim Ne Demek? İletişim Kelimesinin TDK Sözlük Anlamı Nedir? - NTV Haber">
            <a:extLst>
              <a:ext uri="{FF2B5EF4-FFF2-40B4-BE49-F238E27FC236}">
                <a16:creationId xmlns:a16="http://schemas.microsoft.com/office/drawing/2014/main" id="{93C9FC9E-1BDE-AC25-DE42-E6BFC005F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32" y="795867"/>
            <a:ext cx="9431867" cy="492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293FA250-2FC6-D3DF-E2A8-D13518EC7EE7}"/>
              </a:ext>
            </a:extLst>
          </p:cNvPr>
          <p:cNvSpPr>
            <a:spLocks noGrp="1" noChangeArrowheads="1"/>
          </p:cNvSpPr>
          <p:nvPr>
            <p:ph type="body" sz="half" idx="1"/>
          </p:nvPr>
        </p:nvSpPr>
        <p:spPr>
          <a:xfrm>
            <a:off x="1524001" y="908050"/>
            <a:ext cx="7213600" cy="5195888"/>
          </a:xfrm>
          <a:solidFill>
            <a:schemeClr val="bg1"/>
          </a:solidFill>
          <a:ln>
            <a:solidFill>
              <a:schemeClr val="accent2"/>
            </a:solidFill>
            <a:miter lim="800000"/>
            <a:headEnd/>
            <a:tailEnd/>
          </a:ln>
        </p:spPr>
        <p:txBody>
          <a:bodyPr/>
          <a:lstStyle/>
          <a:p>
            <a:pPr marL="0" indent="0" algn="ctr">
              <a:lnSpc>
                <a:spcPct val="80000"/>
              </a:lnSpc>
              <a:buClr>
                <a:schemeClr val="tx1"/>
              </a:buClr>
              <a:buNone/>
              <a:defRPr/>
            </a:pPr>
            <a:r>
              <a:rPr lang="tr-TR" altLang="tr-TR" sz="4800" b="1" dirty="0">
                <a:solidFill>
                  <a:srgbClr val="FF0000"/>
                </a:solidFill>
              </a:rPr>
              <a:t>SEN DİLİ</a:t>
            </a:r>
          </a:p>
          <a:p>
            <a:pPr eaLnBrk="1" hangingPunct="1">
              <a:lnSpc>
                <a:spcPct val="80000"/>
              </a:lnSpc>
              <a:buClr>
                <a:schemeClr val="tx1"/>
              </a:buClr>
              <a:buFont typeface="Wingdings" panose="05000000000000000000" pitchFamily="2" charset="2"/>
              <a:buChar char="Ø"/>
              <a:defRPr/>
            </a:pPr>
            <a:r>
              <a:rPr lang="tr-TR" altLang="tr-TR" sz="4000" dirty="0"/>
              <a:t>Karşımızdaki insanın kişiliğini    hedef alan konuşma biçimidir.</a:t>
            </a:r>
          </a:p>
          <a:p>
            <a:pPr eaLnBrk="1" hangingPunct="1">
              <a:lnSpc>
                <a:spcPct val="80000"/>
              </a:lnSpc>
              <a:buClr>
                <a:schemeClr val="tx1"/>
              </a:buClr>
              <a:buFont typeface="Wingdings" panose="05000000000000000000" pitchFamily="2" charset="2"/>
              <a:buChar char="Ø"/>
              <a:defRPr/>
            </a:pPr>
            <a:r>
              <a:rPr lang="tr-TR" altLang="tr-TR" sz="4000" dirty="0"/>
              <a:t>Sen ile başlar ya da sen ile biter.</a:t>
            </a:r>
          </a:p>
          <a:p>
            <a:pPr eaLnBrk="1" hangingPunct="1">
              <a:lnSpc>
                <a:spcPct val="80000"/>
              </a:lnSpc>
              <a:buClr>
                <a:schemeClr val="tx1"/>
              </a:buClr>
              <a:buFont typeface="Wingdings" panose="05000000000000000000" pitchFamily="2" charset="2"/>
              <a:buChar char="Ø"/>
              <a:defRPr/>
            </a:pPr>
            <a:r>
              <a:rPr lang="tr-TR" altLang="tr-TR" sz="4000" dirty="0"/>
              <a:t>İletişim engeli oluşturur.</a:t>
            </a:r>
            <a:br>
              <a:rPr lang="tr-TR" altLang="tr-TR" sz="3000" dirty="0"/>
            </a:br>
            <a:endParaRPr lang="tr-TR" altLang="tr-TR" sz="3000" dirty="0"/>
          </a:p>
          <a:p>
            <a:pPr eaLnBrk="1" hangingPunct="1">
              <a:lnSpc>
                <a:spcPct val="80000"/>
              </a:lnSpc>
              <a:defRPr/>
            </a:pPr>
            <a:endParaRPr lang="tr-TR" altLang="tr-TR" sz="2400" dirty="0"/>
          </a:p>
        </p:txBody>
      </p:sp>
      <p:sp>
        <p:nvSpPr>
          <p:cNvPr id="54276" name="4 Veri Yer Tutucusu">
            <a:extLst>
              <a:ext uri="{FF2B5EF4-FFF2-40B4-BE49-F238E27FC236}">
                <a16:creationId xmlns:a16="http://schemas.microsoft.com/office/drawing/2014/main" id="{D7693A41-413D-AFED-798F-DDDDA5B49DBF}"/>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CF96238F-431D-499E-839B-4E251B73A9A1}" type="datetime8">
              <a:rPr lang="tr-TR" smtClean="0"/>
              <a:t>4.09.2025 23:10</a:t>
            </a:fld>
            <a:endParaRPr lang="tr-TR"/>
          </a:p>
        </p:txBody>
      </p:sp>
      <p:sp>
        <p:nvSpPr>
          <p:cNvPr id="54277" name="5 Altbilgi Yer Tutucusu">
            <a:extLst>
              <a:ext uri="{FF2B5EF4-FFF2-40B4-BE49-F238E27FC236}">
                <a16:creationId xmlns:a16="http://schemas.microsoft.com/office/drawing/2014/main" id="{FD171E10-634B-B3E7-8C38-F2D6268FCC91}"/>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14693" name="6 Slayt Numarası Yer Tutucusu">
            <a:extLst>
              <a:ext uri="{FF2B5EF4-FFF2-40B4-BE49-F238E27FC236}">
                <a16:creationId xmlns:a16="http://schemas.microsoft.com/office/drawing/2014/main" id="{DEB614BA-4511-D011-CE42-5990DB6B5B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BFB7E1-D150-44C8-9B90-A6CA0D30F24E}" type="slidenum">
              <a:rPr lang="tr-TR" altLang="tr-TR" sz="1200">
                <a:solidFill>
                  <a:srgbClr val="898989"/>
                </a:solidFill>
                <a:latin typeface="Arial" panose="020B0604020202020204" pitchFamily="34" charset="0"/>
              </a:rPr>
              <a:pPr>
                <a:spcBef>
                  <a:spcPct val="0"/>
                </a:spcBef>
                <a:buFontTx/>
                <a:buNone/>
              </a:pPr>
              <a:t>80</a:t>
            </a:fld>
            <a:endParaRPr lang="tr-TR" altLang="tr-TR" sz="1200">
              <a:solidFill>
                <a:srgbClr val="898989"/>
              </a:solidFill>
              <a:latin typeface="Arial" panose="020B0604020202020204" pitchFamily="34" charset="0"/>
            </a:endParaRPr>
          </a:p>
        </p:txBody>
      </p:sp>
      <p:pic>
        <p:nvPicPr>
          <p:cNvPr id="114694" name="Picture 5" descr="BD06517_">
            <a:extLst>
              <a:ext uri="{FF2B5EF4-FFF2-40B4-BE49-F238E27FC236}">
                <a16:creationId xmlns:a16="http://schemas.microsoft.com/office/drawing/2014/main" id="{2E979CBB-7669-47BC-9A6D-7617A8494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524794"/>
            <a:ext cx="2362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5" name="7 Başlık">
            <a:extLst>
              <a:ext uri="{FF2B5EF4-FFF2-40B4-BE49-F238E27FC236}">
                <a16:creationId xmlns:a16="http://schemas.microsoft.com/office/drawing/2014/main" id="{6B0244B8-DB3B-E194-33E7-5F153C4840CE}"/>
              </a:ext>
            </a:extLst>
          </p:cNvPr>
          <p:cNvSpPr>
            <a:spLocks noGrp="1"/>
          </p:cNvSpPr>
          <p:nvPr>
            <p:ph type="title"/>
          </p:nvPr>
        </p:nvSpPr>
        <p:spPr>
          <a:xfrm>
            <a:off x="1219200" y="136525"/>
            <a:ext cx="9313333" cy="617538"/>
          </a:xfrm>
        </p:spPr>
        <p:txBody>
          <a:bodyPr>
            <a:noAutofit/>
          </a:bodyPr>
          <a:lstStyle/>
          <a:p>
            <a:pPr algn="ctr"/>
            <a:r>
              <a:rPr lang="tr-TR" altLang="tr-TR" dirty="0">
                <a:solidFill>
                  <a:srgbClr val="FF0000"/>
                </a:solidFill>
              </a:rPr>
              <a:t>İLETİŞİM ENGELLERİ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A21E05E8-D4A1-F1EC-2ECE-2DA1906D3748}"/>
              </a:ext>
            </a:extLst>
          </p:cNvPr>
          <p:cNvSpPr>
            <a:spLocks noGrp="1" noChangeArrowheads="1"/>
          </p:cNvSpPr>
          <p:nvPr>
            <p:ph type="body" sz="half" idx="1"/>
          </p:nvPr>
        </p:nvSpPr>
        <p:spPr>
          <a:xfrm>
            <a:off x="838201" y="908050"/>
            <a:ext cx="6842126" cy="4561417"/>
          </a:xfrm>
          <a:solidFill>
            <a:schemeClr val="bg1"/>
          </a:solidFill>
          <a:ln>
            <a:solidFill>
              <a:schemeClr val="accent2"/>
            </a:solidFill>
            <a:miter lim="800000"/>
            <a:headEnd/>
            <a:tailEnd/>
          </a:ln>
        </p:spPr>
        <p:txBody>
          <a:bodyPr/>
          <a:lstStyle/>
          <a:p>
            <a:pPr eaLnBrk="1" hangingPunct="1">
              <a:lnSpc>
                <a:spcPct val="80000"/>
              </a:lnSpc>
              <a:buFont typeface="Wingdings" panose="05000000000000000000" pitchFamily="2" charset="2"/>
              <a:buChar char="Ø"/>
              <a:defRPr/>
            </a:pPr>
            <a:r>
              <a:rPr lang="tr-TR" altLang="tr-TR" sz="4000" dirty="0"/>
              <a:t>BUGÜN YİNE GECİKTİN.</a:t>
            </a:r>
          </a:p>
          <a:p>
            <a:pPr eaLnBrk="1" hangingPunct="1">
              <a:lnSpc>
                <a:spcPct val="80000"/>
              </a:lnSpc>
              <a:buFont typeface="Wingdings" panose="05000000000000000000" pitchFamily="2" charset="2"/>
              <a:buChar char="Ø"/>
              <a:defRPr/>
            </a:pPr>
            <a:r>
              <a:rPr lang="tr-TR" altLang="tr-TR" sz="4000" dirty="0">
                <a:solidFill>
                  <a:srgbClr val="FF0000"/>
                </a:solidFill>
              </a:rPr>
              <a:t>İŞİNE DİKKAT ETMİYORSUN.</a:t>
            </a:r>
          </a:p>
          <a:p>
            <a:pPr eaLnBrk="1" hangingPunct="1">
              <a:lnSpc>
                <a:spcPct val="80000"/>
              </a:lnSpc>
              <a:buFont typeface="Wingdings" panose="05000000000000000000" pitchFamily="2" charset="2"/>
              <a:buChar char="Ø"/>
              <a:defRPr/>
            </a:pPr>
            <a:r>
              <a:rPr lang="tr-TR" altLang="tr-TR" sz="4000" dirty="0"/>
              <a:t>GÖREVİNİ  AKSATIYORSUN</a:t>
            </a:r>
          </a:p>
          <a:p>
            <a:pPr eaLnBrk="1" hangingPunct="1">
              <a:lnSpc>
                <a:spcPct val="80000"/>
              </a:lnSpc>
              <a:buFont typeface="Wingdings" panose="05000000000000000000" pitchFamily="2" charset="2"/>
              <a:buChar char="Ø"/>
              <a:defRPr/>
            </a:pPr>
            <a:r>
              <a:rPr lang="tr-TR" altLang="tr-TR" sz="4000" dirty="0">
                <a:solidFill>
                  <a:srgbClr val="FF0000"/>
                </a:solidFill>
              </a:rPr>
              <a:t>SÖZ DİNLEMİYORSUN</a:t>
            </a:r>
          </a:p>
          <a:p>
            <a:pPr>
              <a:lnSpc>
                <a:spcPct val="80000"/>
              </a:lnSpc>
              <a:buFont typeface="Wingdings" panose="05000000000000000000" pitchFamily="2" charset="2"/>
              <a:buChar char="Ø"/>
              <a:defRPr/>
            </a:pPr>
            <a:r>
              <a:rPr lang="tr-TR" altLang="tr-TR" sz="4000" dirty="0"/>
              <a:t>NEDEN BÖYLE DAVRANIYORSUN?</a:t>
            </a:r>
          </a:p>
          <a:p>
            <a:pPr marL="0" indent="0">
              <a:lnSpc>
                <a:spcPct val="80000"/>
              </a:lnSpc>
              <a:buNone/>
              <a:defRPr/>
            </a:pPr>
            <a:endParaRPr lang="tr-TR" altLang="tr-TR" sz="2400" dirty="0"/>
          </a:p>
        </p:txBody>
      </p:sp>
      <p:sp>
        <p:nvSpPr>
          <p:cNvPr id="54276" name="4 Veri Yer Tutucusu">
            <a:extLst>
              <a:ext uri="{FF2B5EF4-FFF2-40B4-BE49-F238E27FC236}">
                <a16:creationId xmlns:a16="http://schemas.microsoft.com/office/drawing/2014/main" id="{B82F7157-3181-6A51-8138-95BCBEBFFE8D}"/>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7B945823-F13D-4F50-99FD-C1768CACC11E}" type="datetime8">
              <a:rPr lang="tr-TR" smtClean="0"/>
              <a:t>4.09.2025 23:10</a:t>
            </a:fld>
            <a:endParaRPr lang="tr-TR"/>
          </a:p>
        </p:txBody>
      </p:sp>
      <p:sp>
        <p:nvSpPr>
          <p:cNvPr id="54277" name="5 Altbilgi Yer Tutucusu">
            <a:extLst>
              <a:ext uri="{FF2B5EF4-FFF2-40B4-BE49-F238E27FC236}">
                <a16:creationId xmlns:a16="http://schemas.microsoft.com/office/drawing/2014/main" id="{78ABE786-19C1-119B-8C7C-156B14A44A22}"/>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16741" name="6 Slayt Numarası Yer Tutucusu">
            <a:extLst>
              <a:ext uri="{FF2B5EF4-FFF2-40B4-BE49-F238E27FC236}">
                <a16:creationId xmlns:a16="http://schemas.microsoft.com/office/drawing/2014/main" id="{2268F2E9-504A-D905-149B-5A6634FA9A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4300D8-5A95-4F6B-BA5D-9DFAD8DAAB6F}" type="slidenum">
              <a:rPr lang="tr-TR" altLang="tr-TR" sz="1200">
                <a:solidFill>
                  <a:srgbClr val="898989"/>
                </a:solidFill>
                <a:latin typeface="Arial" panose="020B0604020202020204" pitchFamily="34" charset="0"/>
              </a:rPr>
              <a:pPr>
                <a:spcBef>
                  <a:spcPct val="0"/>
                </a:spcBef>
                <a:buFontTx/>
                <a:buNone/>
              </a:pPr>
              <a:t>81</a:t>
            </a:fld>
            <a:endParaRPr lang="tr-TR" altLang="tr-TR" sz="1200">
              <a:solidFill>
                <a:srgbClr val="898989"/>
              </a:solidFill>
              <a:latin typeface="Arial" panose="020B0604020202020204" pitchFamily="34" charset="0"/>
            </a:endParaRPr>
          </a:p>
        </p:txBody>
      </p:sp>
      <p:pic>
        <p:nvPicPr>
          <p:cNvPr id="116742" name="Picture 5" descr="BD06517_">
            <a:extLst>
              <a:ext uri="{FF2B5EF4-FFF2-40B4-BE49-F238E27FC236}">
                <a16:creationId xmlns:a16="http://schemas.microsoft.com/office/drawing/2014/main" id="{20F55E4C-4E52-E21A-365A-A97ED06E5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752600"/>
            <a:ext cx="2362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3" name="7 Başlık">
            <a:extLst>
              <a:ext uri="{FF2B5EF4-FFF2-40B4-BE49-F238E27FC236}">
                <a16:creationId xmlns:a16="http://schemas.microsoft.com/office/drawing/2014/main" id="{207D0ADB-FB72-6D09-7D93-BDD6F746465C}"/>
              </a:ext>
            </a:extLst>
          </p:cNvPr>
          <p:cNvSpPr>
            <a:spLocks noGrp="1"/>
          </p:cNvSpPr>
          <p:nvPr>
            <p:ph type="title"/>
          </p:nvPr>
        </p:nvSpPr>
        <p:spPr>
          <a:xfrm>
            <a:off x="1236133" y="136525"/>
            <a:ext cx="9702799" cy="617538"/>
          </a:xfrm>
        </p:spPr>
        <p:txBody>
          <a:bodyPr>
            <a:noAutofit/>
          </a:bodyPr>
          <a:lstStyle/>
          <a:p>
            <a:pPr algn="ctr" eaLnBrk="1" hangingPunct="1">
              <a:lnSpc>
                <a:spcPct val="80000"/>
              </a:lnSpc>
            </a:pPr>
            <a:r>
              <a:rPr lang="tr-TR" altLang="tr-TR" b="1" dirty="0">
                <a:solidFill>
                  <a:srgbClr val="FF0000"/>
                </a:solidFill>
              </a:rPr>
              <a:t>SEN DİLİ  İFADELERİ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34D1B71D-7962-4F77-B14C-B64A9B8A024C}"/>
              </a:ext>
            </a:extLst>
          </p:cNvPr>
          <p:cNvSpPr>
            <a:spLocks noGrp="1" noChangeArrowheads="1"/>
          </p:cNvSpPr>
          <p:nvPr>
            <p:ph type="body" sz="half" idx="1"/>
          </p:nvPr>
        </p:nvSpPr>
        <p:spPr>
          <a:xfrm>
            <a:off x="838200" y="1337733"/>
            <a:ext cx="10515600" cy="4467755"/>
          </a:xfrm>
          <a:solidFill>
            <a:schemeClr val="bg1"/>
          </a:solidFill>
          <a:ln>
            <a:solidFill>
              <a:schemeClr val="accent2"/>
            </a:solidFill>
            <a:miter lim="800000"/>
            <a:headEnd/>
            <a:tailEnd/>
          </a:ln>
        </p:spPr>
        <p:txBody>
          <a:bodyPr/>
          <a:lstStyle/>
          <a:p>
            <a:pPr marL="447675" indent="-382588" algn="ctr">
              <a:buNone/>
            </a:pPr>
            <a:r>
              <a:rPr lang="tr-TR" altLang="tr-TR" sz="6000" dirty="0"/>
              <a:t>İnsanlar </a:t>
            </a:r>
          </a:p>
          <a:p>
            <a:pPr marL="447675" indent="-382588" algn="ctr">
              <a:buNone/>
            </a:pPr>
            <a:r>
              <a:rPr lang="tr-TR" altLang="tr-TR" sz="6000" dirty="0">
                <a:solidFill>
                  <a:srgbClr val="FF0000"/>
                </a:solidFill>
              </a:rPr>
              <a:t>“sen” </a:t>
            </a:r>
            <a:r>
              <a:rPr lang="tr-TR" altLang="tr-TR" sz="6000" dirty="0"/>
              <a:t>iletilerini duymaktan </a:t>
            </a:r>
            <a:r>
              <a:rPr lang="tr-TR" altLang="tr-TR" sz="6000" dirty="0">
                <a:solidFill>
                  <a:srgbClr val="FF0000"/>
                </a:solidFill>
              </a:rPr>
              <a:t>hoşlanmazlar.</a:t>
            </a:r>
            <a:br>
              <a:rPr lang="tr-TR" altLang="tr-TR" sz="6000" dirty="0"/>
            </a:br>
            <a:r>
              <a:rPr lang="tr-TR" altLang="tr-TR" sz="6000" dirty="0"/>
              <a:t>Bunlar ilişkiye zarar verme riski taşır.  </a:t>
            </a:r>
          </a:p>
          <a:p>
            <a:pPr marL="447675" indent="-382588" algn="ctr">
              <a:buNone/>
            </a:pPr>
            <a:endParaRPr lang="tr-TR" altLang="tr-TR" sz="4800" dirty="0"/>
          </a:p>
        </p:txBody>
      </p:sp>
      <p:sp>
        <p:nvSpPr>
          <p:cNvPr id="55300" name="4 Veri Yer Tutucusu">
            <a:extLst>
              <a:ext uri="{FF2B5EF4-FFF2-40B4-BE49-F238E27FC236}">
                <a16:creationId xmlns:a16="http://schemas.microsoft.com/office/drawing/2014/main" id="{442A7857-2D85-C3D4-D4AB-3250E6B4A0DE}"/>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2D072ACA-22B0-4A1A-B6D0-89459E8FD4BC}" type="datetime8">
              <a:rPr lang="tr-TR" smtClean="0"/>
              <a:t>4.09.2025 23:10</a:t>
            </a:fld>
            <a:endParaRPr lang="tr-TR"/>
          </a:p>
        </p:txBody>
      </p:sp>
      <p:sp>
        <p:nvSpPr>
          <p:cNvPr id="55301" name="5 Altbilgi Yer Tutucusu">
            <a:extLst>
              <a:ext uri="{FF2B5EF4-FFF2-40B4-BE49-F238E27FC236}">
                <a16:creationId xmlns:a16="http://schemas.microsoft.com/office/drawing/2014/main" id="{E787A204-E0CF-A6B0-AF28-FE180F8A3249}"/>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18789" name="6 Slayt Numarası Yer Tutucusu">
            <a:extLst>
              <a:ext uri="{FF2B5EF4-FFF2-40B4-BE49-F238E27FC236}">
                <a16:creationId xmlns:a16="http://schemas.microsoft.com/office/drawing/2014/main" id="{96EB08B8-3BD2-FFFE-8325-675393C3E7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9EA0B3-667A-445A-8F75-5571F44A293C}" type="slidenum">
              <a:rPr lang="tr-TR" altLang="tr-TR" sz="1200">
                <a:solidFill>
                  <a:srgbClr val="898989"/>
                </a:solidFill>
                <a:latin typeface="Arial" panose="020B0604020202020204" pitchFamily="34" charset="0"/>
              </a:rPr>
              <a:pPr>
                <a:spcBef>
                  <a:spcPct val="0"/>
                </a:spcBef>
                <a:buFontTx/>
                <a:buNone/>
              </a:pPr>
              <a:t>82</a:t>
            </a:fld>
            <a:endParaRPr lang="tr-TR" altLang="tr-TR" sz="1200">
              <a:solidFill>
                <a:srgbClr val="898989"/>
              </a:solidFill>
              <a:latin typeface="Arial" panose="020B0604020202020204" pitchFamily="34" charset="0"/>
            </a:endParaRPr>
          </a:p>
        </p:txBody>
      </p:sp>
      <p:pic>
        <p:nvPicPr>
          <p:cNvPr id="3" name="Resim 2">
            <a:extLst>
              <a:ext uri="{FF2B5EF4-FFF2-40B4-BE49-F238E27FC236}">
                <a16:creationId xmlns:a16="http://schemas.microsoft.com/office/drawing/2014/main" id="{66463179-91A0-6CCA-5B67-9C6D844559B3}"/>
              </a:ext>
            </a:extLst>
          </p:cNvPr>
          <p:cNvPicPr>
            <a:picLocks noChangeAspect="1"/>
          </p:cNvPicPr>
          <p:nvPr/>
        </p:nvPicPr>
        <p:blipFill>
          <a:blip r:embed="rId3"/>
          <a:stretch>
            <a:fillRect/>
          </a:stretch>
        </p:blipFill>
        <p:spPr>
          <a:xfrm>
            <a:off x="1032933" y="198556"/>
            <a:ext cx="10515600" cy="853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4F3B7E7F-B5F8-DC71-2277-EB695E3E357C}"/>
              </a:ext>
            </a:extLst>
          </p:cNvPr>
          <p:cNvSpPr>
            <a:spLocks noGrp="1" noChangeArrowheads="1"/>
          </p:cNvSpPr>
          <p:nvPr>
            <p:ph type="body" sz="half" idx="1"/>
          </p:nvPr>
        </p:nvSpPr>
        <p:spPr>
          <a:xfrm>
            <a:off x="694267" y="1286933"/>
            <a:ext cx="11023599" cy="4518554"/>
          </a:xfrm>
          <a:solidFill>
            <a:schemeClr val="bg1"/>
          </a:solidFill>
          <a:ln>
            <a:solidFill>
              <a:schemeClr val="accent2"/>
            </a:solidFill>
            <a:miter lim="800000"/>
            <a:headEnd/>
            <a:tailEnd/>
          </a:ln>
        </p:spPr>
        <p:txBody>
          <a:bodyPr>
            <a:normAutofit fontScale="85000" lnSpcReduction="20000"/>
          </a:bodyPr>
          <a:lstStyle/>
          <a:p>
            <a:pPr marL="447675" indent="-382588">
              <a:buFont typeface="Wingdings 2" panose="05020102010507070707" pitchFamily="18" charset="2"/>
              <a:buChar char=""/>
              <a:defRPr/>
            </a:pPr>
            <a:r>
              <a:rPr lang="tr-TR" altLang="tr-TR" sz="4000" dirty="0"/>
              <a:t>İnsanlara kendilerini suçlu hissettirir.</a:t>
            </a:r>
          </a:p>
          <a:p>
            <a:pPr marL="447675" indent="-382588">
              <a:buFont typeface="Wingdings 2" panose="05020102010507070707" pitchFamily="18" charset="2"/>
              <a:buChar char=""/>
              <a:defRPr/>
            </a:pPr>
            <a:r>
              <a:rPr lang="tr-TR" altLang="tr-TR" sz="4000" dirty="0">
                <a:solidFill>
                  <a:srgbClr val="FF0000"/>
                </a:solidFill>
              </a:rPr>
              <a:t>Suçlama, aşağılama, eleştiri gibi algılanabilir.</a:t>
            </a:r>
          </a:p>
          <a:p>
            <a:pPr marL="447675" indent="-382588">
              <a:buFont typeface="Wingdings 2" panose="05020102010507070707" pitchFamily="18" charset="2"/>
              <a:buChar char=""/>
              <a:defRPr/>
            </a:pPr>
            <a:r>
              <a:rPr lang="tr-TR" altLang="tr-TR" sz="4000" dirty="0"/>
              <a:t> Karşınızdaki kişiye saygınız olmadığını iletebilir</a:t>
            </a:r>
          </a:p>
          <a:p>
            <a:pPr marL="447675" indent="-382588">
              <a:buFont typeface="Wingdings 2" panose="05020102010507070707" pitchFamily="18" charset="2"/>
              <a:buChar char=""/>
              <a:defRPr/>
            </a:pPr>
            <a:r>
              <a:rPr lang="tr-TR" altLang="tr-TR" sz="4000" dirty="0">
                <a:solidFill>
                  <a:srgbClr val="FF0000"/>
                </a:solidFill>
              </a:rPr>
              <a:t>Tepkisel ve öç alıcı davranışlara neden olur.</a:t>
            </a:r>
          </a:p>
          <a:p>
            <a:pPr marL="447675" indent="-382588">
              <a:buFont typeface="Wingdings 2" panose="05020102010507070707" pitchFamily="18" charset="2"/>
              <a:buChar char=""/>
              <a:defRPr/>
            </a:pPr>
            <a:r>
              <a:rPr lang="tr-TR" altLang="tr-TR" sz="4000" dirty="0"/>
              <a:t>Benlik saygısına zarar verebilir.</a:t>
            </a:r>
          </a:p>
          <a:p>
            <a:pPr marL="447675" indent="-382588">
              <a:buFont typeface="Wingdings 2" panose="05020102010507070707" pitchFamily="18" charset="2"/>
              <a:buChar char=""/>
              <a:defRPr/>
            </a:pPr>
            <a:r>
              <a:rPr lang="tr-TR" altLang="tr-TR" sz="4000" dirty="0">
                <a:solidFill>
                  <a:srgbClr val="FF0000"/>
                </a:solidFill>
              </a:rPr>
              <a:t>Değişmeye açık olmanın tersine direnmeye neden olabilir.</a:t>
            </a:r>
          </a:p>
          <a:p>
            <a:pPr marL="447675" indent="-382588">
              <a:buFont typeface="Wingdings 2" panose="05020102010507070707" pitchFamily="18" charset="2"/>
              <a:buChar char=""/>
              <a:defRPr/>
            </a:pPr>
            <a:r>
              <a:rPr lang="tr-TR" altLang="tr-TR" sz="4000" dirty="0"/>
              <a:t>Kişiyi kırabilir ve darıltabilir.</a:t>
            </a:r>
          </a:p>
          <a:p>
            <a:pPr marL="447675" indent="-382588">
              <a:buFont typeface="Wingdings 2" panose="05020102010507070707" pitchFamily="18" charset="2"/>
              <a:buChar char=""/>
              <a:defRPr/>
            </a:pPr>
            <a:r>
              <a:rPr lang="tr-TR" altLang="tr-TR" sz="4000" dirty="0">
                <a:solidFill>
                  <a:srgbClr val="FF0000"/>
                </a:solidFill>
              </a:rPr>
              <a:t>Çoğunlukla cezalandırıcı oldukları düşünülür.</a:t>
            </a:r>
          </a:p>
          <a:p>
            <a:pPr marL="447675" indent="-382588">
              <a:buFont typeface="Wingdings 2" panose="05020102010507070707" pitchFamily="18" charset="2"/>
              <a:buChar char=""/>
              <a:defRPr/>
            </a:pPr>
            <a:endParaRPr lang="tr-TR" altLang="tr-TR" sz="4000" dirty="0">
              <a:solidFill>
                <a:srgbClr val="FF0000"/>
              </a:solidFill>
            </a:endParaRPr>
          </a:p>
          <a:p>
            <a:pPr marL="65087" indent="0">
              <a:buNone/>
              <a:defRPr/>
            </a:pPr>
            <a:endParaRPr lang="tr-TR" altLang="tr-TR" dirty="0"/>
          </a:p>
          <a:p>
            <a:pPr marL="447675" indent="-382588">
              <a:buFont typeface="Wingdings 2" panose="05020102010507070707" pitchFamily="18" charset="2"/>
              <a:buChar char=""/>
              <a:defRPr/>
            </a:pPr>
            <a:endParaRPr lang="tr-TR" altLang="tr-TR" dirty="0"/>
          </a:p>
        </p:txBody>
      </p:sp>
      <p:sp>
        <p:nvSpPr>
          <p:cNvPr id="55300" name="4 Veri Yer Tutucusu">
            <a:extLst>
              <a:ext uri="{FF2B5EF4-FFF2-40B4-BE49-F238E27FC236}">
                <a16:creationId xmlns:a16="http://schemas.microsoft.com/office/drawing/2014/main" id="{6F5DED24-C9AC-B0B2-FE5C-60F041A28CA7}"/>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57388F11-770E-4BAA-B5E3-7D63D66A6847}" type="datetime8">
              <a:rPr lang="tr-TR" smtClean="0"/>
              <a:t>4.09.2025 23:10</a:t>
            </a:fld>
            <a:endParaRPr lang="tr-TR"/>
          </a:p>
        </p:txBody>
      </p:sp>
      <p:sp>
        <p:nvSpPr>
          <p:cNvPr id="55301" name="5 Altbilgi Yer Tutucusu">
            <a:extLst>
              <a:ext uri="{FF2B5EF4-FFF2-40B4-BE49-F238E27FC236}">
                <a16:creationId xmlns:a16="http://schemas.microsoft.com/office/drawing/2014/main" id="{1DB6B0B6-A3F5-BC65-23F6-41CB43F0863C}"/>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20837" name="6 Slayt Numarası Yer Tutucusu">
            <a:extLst>
              <a:ext uri="{FF2B5EF4-FFF2-40B4-BE49-F238E27FC236}">
                <a16:creationId xmlns:a16="http://schemas.microsoft.com/office/drawing/2014/main" id="{A4B9A520-A407-F41B-C992-D9BD7801A3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9D1E17-52C0-43D9-AC62-572CA8F7C3CB}" type="slidenum">
              <a:rPr lang="tr-TR" altLang="tr-TR" sz="1200">
                <a:solidFill>
                  <a:srgbClr val="898989"/>
                </a:solidFill>
                <a:latin typeface="Arial" panose="020B0604020202020204" pitchFamily="34" charset="0"/>
              </a:rPr>
              <a:pPr>
                <a:spcBef>
                  <a:spcPct val="0"/>
                </a:spcBef>
                <a:buFontTx/>
                <a:buNone/>
              </a:pPr>
              <a:t>83</a:t>
            </a:fld>
            <a:endParaRPr lang="tr-TR" altLang="tr-TR" sz="1200">
              <a:solidFill>
                <a:srgbClr val="898989"/>
              </a:solidFill>
              <a:latin typeface="Arial" panose="020B0604020202020204" pitchFamily="34" charset="0"/>
            </a:endParaRPr>
          </a:p>
        </p:txBody>
      </p:sp>
      <p:sp>
        <p:nvSpPr>
          <p:cNvPr id="3" name="Metin kutusu 2">
            <a:extLst>
              <a:ext uri="{FF2B5EF4-FFF2-40B4-BE49-F238E27FC236}">
                <a16:creationId xmlns:a16="http://schemas.microsoft.com/office/drawing/2014/main" id="{55DCCCE4-CD67-29CC-AC79-412C08D57339}"/>
              </a:ext>
            </a:extLst>
          </p:cNvPr>
          <p:cNvSpPr txBox="1"/>
          <p:nvPr/>
        </p:nvSpPr>
        <p:spPr>
          <a:xfrm>
            <a:off x="694268" y="357188"/>
            <a:ext cx="10193866" cy="769441"/>
          </a:xfrm>
          <a:prstGeom prst="rect">
            <a:avLst/>
          </a:prstGeom>
          <a:noFill/>
        </p:spPr>
        <p:txBody>
          <a:bodyPr wrap="square">
            <a:spAutoFit/>
          </a:bodyPr>
          <a:lstStyle/>
          <a:p>
            <a:pPr algn="ctr"/>
            <a:r>
              <a:rPr lang="tr-TR" sz="4400" dirty="0">
                <a:solidFill>
                  <a:srgbClr val="FF0000"/>
                </a:solidFill>
              </a:rPr>
              <a:t>SEN DİLİ  İFADELERİNİN ETKİLERİ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0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1203">
                                            <p:txEl>
                                              <p:pRg st="7" end="7"/>
                                            </p:txEl>
                                          </p:spTgt>
                                        </p:tgtEl>
                                        <p:attrNameLst>
                                          <p:attrName>style.visibility</p:attrName>
                                        </p:attrNameLst>
                                      </p:cBhvr>
                                      <p:to>
                                        <p:strVal val="visible"/>
                                      </p:to>
                                    </p:set>
                                    <p:anim calcmode="lin" valueType="num">
                                      <p:cBhvr additive="base">
                                        <p:cTn id="49"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0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03A224B2-3802-E651-57A2-992F757A48EC}"/>
              </a:ext>
            </a:extLst>
          </p:cNvPr>
          <p:cNvSpPr>
            <a:spLocks noGrp="1" noChangeArrowheads="1"/>
          </p:cNvSpPr>
          <p:nvPr>
            <p:ph type="body" sz="half" idx="1"/>
          </p:nvPr>
        </p:nvSpPr>
        <p:spPr>
          <a:xfrm>
            <a:off x="838199" y="1371600"/>
            <a:ext cx="8093075" cy="4301067"/>
          </a:xfrm>
          <a:solidFill>
            <a:schemeClr val="bg1"/>
          </a:solidFill>
          <a:ln>
            <a:solidFill>
              <a:schemeClr val="accent2"/>
            </a:solidFill>
            <a:miter lim="800000"/>
            <a:headEnd/>
            <a:tailEnd/>
          </a:ln>
        </p:spPr>
        <p:txBody>
          <a:bodyPr>
            <a:normAutofit/>
          </a:bodyPr>
          <a:lstStyle/>
          <a:p>
            <a:pPr eaLnBrk="1" hangingPunct="1">
              <a:buFont typeface="Wingdings" panose="05000000000000000000" pitchFamily="2" charset="2"/>
              <a:buChar char="Ø"/>
            </a:pPr>
            <a:r>
              <a:rPr lang="tr-TR" altLang="tr-TR" sz="3700" dirty="0"/>
              <a:t>Kişinin </a:t>
            </a:r>
            <a:r>
              <a:rPr lang="tr-TR" altLang="tr-TR" sz="3700" dirty="0">
                <a:solidFill>
                  <a:srgbClr val="FF0000"/>
                </a:solidFill>
              </a:rPr>
              <a:t>kendi duygu </a:t>
            </a:r>
            <a:r>
              <a:rPr lang="tr-TR" altLang="tr-TR" sz="3700" dirty="0"/>
              <a:t>ve düşüncelerini ifade ederek konuşmasıdır.</a:t>
            </a:r>
          </a:p>
          <a:p>
            <a:pPr eaLnBrk="1" hangingPunct="1">
              <a:buFont typeface="Wingdings" panose="05000000000000000000" pitchFamily="2" charset="2"/>
              <a:buChar char="Ø"/>
            </a:pPr>
            <a:r>
              <a:rPr lang="tr-TR" altLang="tr-TR" sz="3700" dirty="0">
                <a:solidFill>
                  <a:srgbClr val="FF0000"/>
                </a:solidFill>
              </a:rPr>
              <a:t>Ben ile başlar ya da ben ile biter.</a:t>
            </a:r>
          </a:p>
          <a:p>
            <a:pPr eaLnBrk="1" hangingPunct="1">
              <a:buFont typeface="Wingdings" panose="05000000000000000000" pitchFamily="2" charset="2"/>
              <a:buChar char="Ø"/>
            </a:pPr>
            <a:r>
              <a:rPr lang="tr-TR" altLang="tr-TR" sz="3700" dirty="0"/>
              <a:t>İletişim engeli oluşturmaz.</a:t>
            </a:r>
          </a:p>
          <a:p>
            <a:pPr eaLnBrk="1" hangingPunct="1">
              <a:buFont typeface="Wingdings" panose="05000000000000000000" pitchFamily="2" charset="2"/>
              <a:buChar char="Ø"/>
            </a:pPr>
            <a:r>
              <a:rPr lang="tr-TR" altLang="tr-TR" sz="3700" dirty="0">
                <a:solidFill>
                  <a:srgbClr val="FF0000"/>
                </a:solidFill>
              </a:rPr>
              <a:t>Karşımızdakinin kişiliği yerine  davranışlarını hedef alır. </a:t>
            </a:r>
          </a:p>
          <a:p>
            <a:pPr eaLnBrk="1" hangingPunct="1">
              <a:buFont typeface="Wingdings" panose="05000000000000000000" pitchFamily="2" charset="2"/>
              <a:buNone/>
            </a:pPr>
            <a:endParaRPr lang="tr-TR" altLang="tr-TR" dirty="0"/>
          </a:p>
        </p:txBody>
      </p:sp>
      <p:sp>
        <p:nvSpPr>
          <p:cNvPr id="56324" name="4 Veri Yer Tutucusu">
            <a:extLst>
              <a:ext uri="{FF2B5EF4-FFF2-40B4-BE49-F238E27FC236}">
                <a16:creationId xmlns:a16="http://schemas.microsoft.com/office/drawing/2014/main" id="{BC4698BE-9311-6023-C9FF-0E101DA030D3}"/>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428AA6C0-B2F9-4CEE-95EE-EE47067208B9}" type="datetime8">
              <a:rPr lang="tr-TR" smtClean="0"/>
              <a:t>4.09.2025 23:10</a:t>
            </a:fld>
            <a:endParaRPr lang="tr-TR"/>
          </a:p>
        </p:txBody>
      </p:sp>
      <p:sp>
        <p:nvSpPr>
          <p:cNvPr id="56325" name="5 Altbilgi Yer Tutucusu">
            <a:extLst>
              <a:ext uri="{FF2B5EF4-FFF2-40B4-BE49-F238E27FC236}">
                <a16:creationId xmlns:a16="http://schemas.microsoft.com/office/drawing/2014/main" id="{6C830931-8FE9-A27F-CAE1-256BAAFEA054}"/>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24933" name="6 Slayt Numarası Yer Tutucusu">
            <a:extLst>
              <a:ext uri="{FF2B5EF4-FFF2-40B4-BE49-F238E27FC236}">
                <a16:creationId xmlns:a16="http://schemas.microsoft.com/office/drawing/2014/main" id="{79DB4D5D-46FD-21B8-3806-7B986CF3AD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9C31E6-7E87-4323-B2C4-DEFB8C81E598}" type="slidenum">
              <a:rPr lang="tr-TR" altLang="tr-TR" sz="1200">
                <a:solidFill>
                  <a:srgbClr val="898989"/>
                </a:solidFill>
                <a:latin typeface="Arial" panose="020B0604020202020204" pitchFamily="34" charset="0"/>
              </a:rPr>
              <a:pPr>
                <a:spcBef>
                  <a:spcPct val="0"/>
                </a:spcBef>
                <a:buFontTx/>
                <a:buNone/>
              </a:pPr>
              <a:t>84</a:t>
            </a:fld>
            <a:endParaRPr lang="tr-TR" altLang="tr-TR" sz="1200">
              <a:solidFill>
                <a:srgbClr val="898989"/>
              </a:solidFill>
              <a:latin typeface="Arial" panose="020B0604020202020204" pitchFamily="34" charset="0"/>
            </a:endParaRPr>
          </a:p>
        </p:txBody>
      </p:sp>
      <p:pic>
        <p:nvPicPr>
          <p:cNvPr id="124934" name="Picture 6" descr="PE03166_">
            <a:extLst>
              <a:ext uri="{FF2B5EF4-FFF2-40B4-BE49-F238E27FC236}">
                <a16:creationId xmlns:a16="http://schemas.microsoft.com/office/drawing/2014/main" id="{0EAB060F-8F9C-3945-32BC-EBD2D0C25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275" y="1371600"/>
            <a:ext cx="24225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7 Başlık">
            <a:extLst>
              <a:ext uri="{FF2B5EF4-FFF2-40B4-BE49-F238E27FC236}">
                <a16:creationId xmlns:a16="http://schemas.microsoft.com/office/drawing/2014/main" id="{8848D348-2869-6EE7-D559-6654C67E3CD8}"/>
              </a:ext>
            </a:extLst>
          </p:cNvPr>
          <p:cNvSpPr>
            <a:spLocks noGrp="1"/>
          </p:cNvSpPr>
          <p:nvPr>
            <p:ph type="title"/>
          </p:nvPr>
        </p:nvSpPr>
        <p:spPr>
          <a:xfrm>
            <a:off x="1151468" y="327024"/>
            <a:ext cx="9059334" cy="549276"/>
          </a:xfrm>
        </p:spPr>
        <p:txBody>
          <a:bodyPr>
            <a:noAutofit/>
          </a:bodyPr>
          <a:lstStyle/>
          <a:p>
            <a:pPr algn="ctr"/>
            <a:r>
              <a:rPr lang="tr-TR" altLang="tr-TR" dirty="0"/>
              <a:t> </a:t>
            </a:r>
            <a:r>
              <a:rPr lang="tr-TR" altLang="tr-TR" dirty="0">
                <a:solidFill>
                  <a:srgbClr val="FF0000"/>
                </a:solidFill>
              </a:rPr>
              <a:t>BEN DİLİ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1B0E6C97-DDDA-488A-BC18-E5C04AD2F599}"/>
              </a:ext>
            </a:extLst>
          </p:cNvPr>
          <p:cNvSpPr>
            <a:spLocks noGrp="1" noChangeArrowheads="1"/>
          </p:cNvSpPr>
          <p:nvPr>
            <p:ph type="body" sz="half" idx="1"/>
          </p:nvPr>
        </p:nvSpPr>
        <p:spPr>
          <a:xfrm>
            <a:off x="999067" y="992190"/>
            <a:ext cx="10354733" cy="4883678"/>
          </a:xfrm>
          <a:solidFill>
            <a:schemeClr val="bg1"/>
          </a:solidFill>
          <a:ln>
            <a:solidFill>
              <a:schemeClr val="accent2"/>
            </a:solidFill>
            <a:miter lim="800000"/>
            <a:headEnd/>
            <a:tailEnd/>
          </a:ln>
        </p:spPr>
        <p:txBody>
          <a:bodyPr/>
          <a:lstStyle/>
          <a:p>
            <a:pPr eaLnBrk="1" hangingPunct="1">
              <a:buFont typeface="Wingdings" panose="05000000000000000000" pitchFamily="2" charset="2"/>
              <a:buChar char="Ø"/>
              <a:defRPr/>
            </a:pPr>
            <a:r>
              <a:rPr lang="tr-TR" altLang="tr-TR" sz="4400" dirty="0"/>
              <a:t>Bugün göreve geç kaldığınızdan meraklandım.</a:t>
            </a:r>
          </a:p>
          <a:p>
            <a:pPr eaLnBrk="1" hangingPunct="1">
              <a:buFont typeface="Wingdings" panose="05000000000000000000" pitchFamily="2" charset="2"/>
              <a:buChar char="Ø"/>
              <a:defRPr/>
            </a:pPr>
            <a:r>
              <a:rPr lang="tr-TR" altLang="tr-TR" sz="4400" dirty="0">
                <a:solidFill>
                  <a:srgbClr val="FF0000"/>
                </a:solidFill>
              </a:rPr>
              <a:t>Görevlerinizi aksatmanıza üzülüyorum.</a:t>
            </a:r>
          </a:p>
          <a:p>
            <a:pPr eaLnBrk="1" hangingPunct="1">
              <a:buFont typeface="Wingdings" panose="05000000000000000000" pitchFamily="2" charset="2"/>
              <a:buChar char="Ø"/>
              <a:defRPr/>
            </a:pPr>
            <a:r>
              <a:rPr lang="tr-TR" altLang="tr-TR" sz="4400" dirty="0"/>
              <a:t>Davranışlarınızdan Kaygılıyım.</a:t>
            </a:r>
          </a:p>
          <a:p>
            <a:pPr>
              <a:buFont typeface="Wingdings" panose="05000000000000000000" pitchFamily="2" charset="2"/>
              <a:buChar char="Ø"/>
              <a:defRPr/>
            </a:pPr>
            <a:r>
              <a:rPr lang="tr-TR" altLang="tr-TR" sz="4400" dirty="0">
                <a:solidFill>
                  <a:srgbClr val="FF0000"/>
                </a:solidFill>
              </a:rPr>
              <a:t>Böyle davranmanızın  nedenini  merak ediyorum. </a:t>
            </a:r>
          </a:p>
          <a:p>
            <a:pPr eaLnBrk="1" hangingPunct="1">
              <a:buFont typeface="Wingdings" panose="05000000000000000000" pitchFamily="2" charset="2"/>
              <a:buChar char="Ø"/>
              <a:defRPr/>
            </a:pPr>
            <a:endParaRPr lang="tr-TR" altLang="tr-TR" sz="4400" dirty="0"/>
          </a:p>
          <a:p>
            <a:pPr marL="0" indent="0">
              <a:buNone/>
              <a:defRPr/>
            </a:pPr>
            <a:endParaRPr lang="tr-TR" altLang="tr-TR" sz="4400" dirty="0">
              <a:solidFill>
                <a:srgbClr val="FF0000"/>
              </a:solidFill>
            </a:endParaRPr>
          </a:p>
          <a:p>
            <a:pPr eaLnBrk="1" hangingPunct="1">
              <a:buFont typeface="Wingdings" panose="05000000000000000000" pitchFamily="2" charset="2"/>
              <a:buNone/>
              <a:defRPr/>
            </a:pPr>
            <a:endParaRPr lang="tr-TR" altLang="tr-TR" dirty="0"/>
          </a:p>
        </p:txBody>
      </p:sp>
      <p:sp>
        <p:nvSpPr>
          <p:cNvPr id="56324" name="4 Veri Yer Tutucusu">
            <a:extLst>
              <a:ext uri="{FF2B5EF4-FFF2-40B4-BE49-F238E27FC236}">
                <a16:creationId xmlns:a16="http://schemas.microsoft.com/office/drawing/2014/main" id="{6E758DFD-AC58-AC39-F295-4858FEDF399A}"/>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63908BBF-2C3D-4482-8BD0-C7016C818960}" type="datetime8">
              <a:rPr lang="tr-TR" smtClean="0"/>
              <a:t>4.09.2025 23:10</a:t>
            </a:fld>
            <a:endParaRPr lang="tr-TR"/>
          </a:p>
        </p:txBody>
      </p:sp>
      <p:sp>
        <p:nvSpPr>
          <p:cNvPr id="56325" name="5 Altbilgi Yer Tutucusu">
            <a:extLst>
              <a:ext uri="{FF2B5EF4-FFF2-40B4-BE49-F238E27FC236}">
                <a16:creationId xmlns:a16="http://schemas.microsoft.com/office/drawing/2014/main" id="{40BAB90B-5338-2D10-4BCE-DD07A664C8EA}"/>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26981" name="6 Slayt Numarası Yer Tutucusu">
            <a:extLst>
              <a:ext uri="{FF2B5EF4-FFF2-40B4-BE49-F238E27FC236}">
                <a16:creationId xmlns:a16="http://schemas.microsoft.com/office/drawing/2014/main" id="{5C4B48A9-78C4-EABA-D577-1ACD242C98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7C93C3-70B3-4B25-A763-5CFA7E231973}" type="slidenum">
              <a:rPr lang="tr-TR" altLang="tr-TR" sz="1200">
                <a:solidFill>
                  <a:srgbClr val="898989"/>
                </a:solidFill>
                <a:latin typeface="Arial" panose="020B0604020202020204" pitchFamily="34" charset="0"/>
              </a:rPr>
              <a:pPr>
                <a:spcBef>
                  <a:spcPct val="0"/>
                </a:spcBef>
                <a:buFontTx/>
                <a:buNone/>
              </a:pPr>
              <a:t>85</a:t>
            </a:fld>
            <a:endParaRPr lang="tr-TR" altLang="tr-TR" sz="1200">
              <a:solidFill>
                <a:srgbClr val="898989"/>
              </a:solidFill>
              <a:latin typeface="Arial" panose="020B0604020202020204" pitchFamily="34" charset="0"/>
            </a:endParaRPr>
          </a:p>
        </p:txBody>
      </p:sp>
      <p:sp>
        <p:nvSpPr>
          <p:cNvPr id="126982" name="7 Başlık">
            <a:extLst>
              <a:ext uri="{FF2B5EF4-FFF2-40B4-BE49-F238E27FC236}">
                <a16:creationId xmlns:a16="http://schemas.microsoft.com/office/drawing/2014/main" id="{77AE02F1-F6A4-A551-6F9B-D411B6110093}"/>
              </a:ext>
            </a:extLst>
          </p:cNvPr>
          <p:cNvSpPr>
            <a:spLocks noGrp="1"/>
          </p:cNvSpPr>
          <p:nvPr>
            <p:ph type="title"/>
          </p:nvPr>
        </p:nvSpPr>
        <p:spPr>
          <a:xfrm>
            <a:off x="1405467" y="136526"/>
            <a:ext cx="9533465" cy="555625"/>
          </a:xfrm>
        </p:spPr>
        <p:txBody>
          <a:bodyPr>
            <a:noAutofit/>
          </a:bodyPr>
          <a:lstStyle/>
          <a:p>
            <a:pPr algn="ctr"/>
            <a:r>
              <a:rPr lang="tr-TR" altLang="tr-TR" dirty="0">
                <a:solidFill>
                  <a:srgbClr val="FF0000"/>
                </a:solidFill>
              </a:rPr>
              <a:t>BEN DİLİ İFADELERİ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2D27FAAB-4B92-1608-4405-9E06D40ABD61}"/>
              </a:ext>
            </a:extLst>
          </p:cNvPr>
          <p:cNvSpPr>
            <a:spLocks noGrp="1" noChangeArrowheads="1"/>
          </p:cNvSpPr>
          <p:nvPr>
            <p:ph idx="1"/>
          </p:nvPr>
        </p:nvSpPr>
        <p:spPr>
          <a:xfrm>
            <a:off x="982135" y="1439334"/>
            <a:ext cx="9685865" cy="4301066"/>
          </a:xfrm>
          <a:solidFill>
            <a:schemeClr val="bg1"/>
          </a:solidFill>
          <a:ln>
            <a:solidFill>
              <a:schemeClr val="accent2"/>
            </a:solidFill>
            <a:miter lim="800000"/>
            <a:headEnd/>
            <a:tailEnd/>
          </a:ln>
        </p:spPr>
        <p:txBody>
          <a:bodyPr>
            <a:normAutofit/>
          </a:bodyPr>
          <a:lstStyle/>
          <a:p>
            <a:pPr marL="822325" lvl="1">
              <a:buFont typeface="Wingdings" panose="05000000000000000000" pitchFamily="2" charset="2"/>
              <a:buChar char="v"/>
            </a:pPr>
            <a:r>
              <a:rPr lang="tr-TR" altLang="tr-TR" sz="3200" dirty="0"/>
              <a:t>İlişkilerin </a:t>
            </a:r>
            <a:r>
              <a:rPr lang="tr-TR" altLang="tr-TR" sz="3200" b="1" dirty="0">
                <a:solidFill>
                  <a:srgbClr val="FF0000"/>
                </a:solidFill>
              </a:rPr>
              <a:t>kabul gördüğü </a:t>
            </a:r>
            <a:r>
              <a:rPr lang="tr-TR" altLang="tr-TR" sz="3200" dirty="0"/>
              <a:t>toplumlarda  </a:t>
            </a:r>
            <a:r>
              <a:rPr lang="tr-TR" altLang="tr-TR" sz="3200" b="1" dirty="0">
                <a:solidFill>
                  <a:srgbClr val="FF0000"/>
                </a:solidFill>
              </a:rPr>
              <a:t>sağlıklı yaşam ilişkileri </a:t>
            </a:r>
            <a:r>
              <a:rPr lang="tr-TR" altLang="tr-TR" sz="3200" dirty="0"/>
              <a:t>geliştirilmekte, </a:t>
            </a:r>
          </a:p>
          <a:p>
            <a:pPr marL="822325" lvl="1">
              <a:buNone/>
            </a:pPr>
            <a:endParaRPr lang="tr-TR" altLang="tr-TR" sz="3200" dirty="0"/>
          </a:p>
          <a:p>
            <a:pPr marL="822325" lvl="1">
              <a:buFont typeface="Wingdings" panose="05000000000000000000" pitchFamily="2" charset="2"/>
              <a:buChar char="v"/>
            </a:pPr>
            <a:r>
              <a:rPr lang="tr-TR" altLang="tr-TR" sz="3200" dirty="0"/>
              <a:t>İlişkilerin </a:t>
            </a:r>
            <a:r>
              <a:rPr lang="tr-TR" altLang="tr-TR" sz="3200" dirty="0">
                <a:solidFill>
                  <a:srgbClr val="FF0000"/>
                </a:solidFill>
              </a:rPr>
              <a:t>reddedildiği</a:t>
            </a:r>
            <a:r>
              <a:rPr lang="tr-TR" altLang="tr-TR" sz="3200" dirty="0"/>
              <a:t> toplumlarda, </a:t>
            </a:r>
            <a:r>
              <a:rPr lang="tr-TR" altLang="tr-TR" sz="3200" b="1" dirty="0">
                <a:solidFill>
                  <a:srgbClr val="FF0000"/>
                </a:solidFill>
              </a:rPr>
              <a:t>çatışmalar</a:t>
            </a:r>
            <a:r>
              <a:rPr lang="tr-TR" altLang="tr-TR" sz="3200" dirty="0"/>
              <a:t> artmakta,</a:t>
            </a:r>
          </a:p>
          <a:p>
            <a:pPr marL="822325" lvl="1">
              <a:buNone/>
            </a:pPr>
            <a:endParaRPr lang="tr-TR" altLang="tr-TR" sz="3200" dirty="0"/>
          </a:p>
          <a:p>
            <a:pPr marL="822325" lvl="1">
              <a:buFont typeface="Wingdings" panose="05000000000000000000" pitchFamily="2" charset="2"/>
              <a:buChar char="v"/>
            </a:pPr>
            <a:r>
              <a:rPr lang="tr-TR" altLang="tr-TR" sz="3200" dirty="0"/>
              <a:t>İlişkilerin </a:t>
            </a:r>
            <a:r>
              <a:rPr lang="tr-TR" altLang="tr-TR" sz="3200" b="1" dirty="0">
                <a:solidFill>
                  <a:srgbClr val="FF0000"/>
                </a:solidFill>
              </a:rPr>
              <a:t>umursanmadığı</a:t>
            </a:r>
            <a:r>
              <a:rPr lang="tr-TR" altLang="tr-TR" sz="3200" dirty="0"/>
              <a:t> toplumlarda </a:t>
            </a:r>
            <a:r>
              <a:rPr lang="tr-TR" altLang="tr-TR" sz="3200" b="1" dirty="0">
                <a:solidFill>
                  <a:srgbClr val="FF0000"/>
                </a:solidFill>
              </a:rPr>
              <a:t>ruh sağlığı </a:t>
            </a:r>
            <a:r>
              <a:rPr lang="tr-TR" altLang="tr-TR" sz="3200" dirty="0"/>
              <a:t>bozulmaktadır.</a:t>
            </a:r>
          </a:p>
          <a:p>
            <a:pPr marL="822325" lvl="1">
              <a:buNone/>
            </a:pPr>
            <a:r>
              <a:rPr lang="tr-TR" altLang="tr-TR" b="1" dirty="0">
                <a:solidFill>
                  <a:srgbClr val="FF0000"/>
                </a:solidFill>
              </a:rPr>
              <a:t> </a:t>
            </a:r>
            <a:endParaRPr lang="tr-TR" altLang="tr-TR" dirty="0"/>
          </a:p>
          <a:p>
            <a:pPr marL="822325" lvl="1">
              <a:buNone/>
            </a:pPr>
            <a:endParaRPr lang="tr-TR" altLang="tr-TR" dirty="0"/>
          </a:p>
        </p:txBody>
      </p:sp>
      <p:sp>
        <p:nvSpPr>
          <p:cNvPr id="58372" name="3 Veri Yer Tutucusu">
            <a:extLst>
              <a:ext uri="{FF2B5EF4-FFF2-40B4-BE49-F238E27FC236}">
                <a16:creationId xmlns:a16="http://schemas.microsoft.com/office/drawing/2014/main" id="{3C7D9476-E3A7-6288-C476-68985826EBC1}"/>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CEF13424-B376-4156-8896-35A5F02C4C15}" type="datetime8">
              <a:rPr lang="tr-TR" smtClean="0"/>
              <a:t>4.09.2025 23:10</a:t>
            </a:fld>
            <a:endParaRPr lang="tr-TR"/>
          </a:p>
        </p:txBody>
      </p:sp>
      <p:sp>
        <p:nvSpPr>
          <p:cNvPr id="58373" name="4 Altbilgi Yer Tutucusu">
            <a:extLst>
              <a:ext uri="{FF2B5EF4-FFF2-40B4-BE49-F238E27FC236}">
                <a16:creationId xmlns:a16="http://schemas.microsoft.com/office/drawing/2014/main" id="{12E9B00A-3867-1A0E-22EA-D75EB5FC4CAE}"/>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29029" name="5 Slayt Numarası Yer Tutucusu">
            <a:extLst>
              <a:ext uri="{FF2B5EF4-FFF2-40B4-BE49-F238E27FC236}">
                <a16:creationId xmlns:a16="http://schemas.microsoft.com/office/drawing/2014/main" id="{70DF31EE-71CC-6263-077C-9AD4550493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B08B85-2025-4E27-9B95-DA5BE99233C8}" type="slidenum">
              <a:rPr lang="tr-TR" altLang="tr-TR" sz="1200">
                <a:solidFill>
                  <a:srgbClr val="898989"/>
                </a:solidFill>
                <a:latin typeface="Arial" panose="020B0604020202020204" pitchFamily="34" charset="0"/>
              </a:rPr>
              <a:pPr>
                <a:spcBef>
                  <a:spcPct val="0"/>
                </a:spcBef>
                <a:buFontTx/>
                <a:buNone/>
              </a:pPr>
              <a:t>86</a:t>
            </a:fld>
            <a:endParaRPr lang="tr-TR" altLang="tr-TR" sz="1200">
              <a:solidFill>
                <a:srgbClr val="898989"/>
              </a:solidFill>
              <a:latin typeface="Arial" panose="020B0604020202020204" pitchFamily="34" charset="0"/>
            </a:endParaRPr>
          </a:p>
        </p:txBody>
      </p:sp>
      <p:sp>
        <p:nvSpPr>
          <p:cNvPr id="129030" name="6 Başlık">
            <a:extLst>
              <a:ext uri="{FF2B5EF4-FFF2-40B4-BE49-F238E27FC236}">
                <a16:creationId xmlns:a16="http://schemas.microsoft.com/office/drawing/2014/main" id="{9CDCCB64-277E-400D-CE7A-26D39CBF95ED}"/>
              </a:ext>
            </a:extLst>
          </p:cNvPr>
          <p:cNvSpPr>
            <a:spLocks noGrp="1"/>
          </p:cNvSpPr>
          <p:nvPr>
            <p:ph type="title"/>
          </p:nvPr>
        </p:nvSpPr>
        <p:spPr>
          <a:xfrm>
            <a:off x="982135" y="136525"/>
            <a:ext cx="10498666" cy="1171577"/>
          </a:xfrm>
        </p:spPr>
        <p:txBody>
          <a:bodyPr>
            <a:normAutofit fontScale="90000"/>
          </a:bodyPr>
          <a:lstStyle/>
          <a:p>
            <a:pPr algn="ctr"/>
            <a:r>
              <a:rPr lang="tr-TR" altLang="tr-TR" dirty="0">
                <a:solidFill>
                  <a:srgbClr val="FF0000"/>
                </a:solidFill>
              </a:rPr>
              <a:t>İLİŞKİLERDE </a:t>
            </a:r>
            <a:br>
              <a:rPr lang="tr-TR" altLang="tr-TR" dirty="0">
                <a:solidFill>
                  <a:srgbClr val="FF0000"/>
                </a:solidFill>
              </a:rPr>
            </a:br>
            <a:r>
              <a:rPr lang="tr-TR" altLang="tr-TR" dirty="0">
                <a:solidFill>
                  <a:srgbClr val="FF0000"/>
                </a:solidFill>
              </a:rPr>
              <a:t>KABUL – RED –UMURSAMAMA VE ETKİLERİ</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EF7B8ADE-56FC-6A71-C275-E1C50B754009}"/>
              </a:ext>
            </a:extLst>
          </p:cNvPr>
          <p:cNvSpPr>
            <a:spLocks noGrp="1" noChangeArrowheads="1"/>
          </p:cNvSpPr>
          <p:nvPr>
            <p:ph idx="1"/>
          </p:nvPr>
        </p:nvSpPr>
        <p:spPr>
          <a:xfrm>
            <a:off x="1049867" y="1794933"/>
            <a:ext cx="9787466" cy="4301068"/>
          </a:xfrm>
          <a:solidFill>
            <a:schemeClr val="bg1"/>
          </a:solidFill>
          <a:ln>
            <a:solidFill>
              <a:schemeClr val="accent2"/>
            </a:solidFill>
            <a:miter lim="800000"/>
            <a:headEnd/>
            <a:tailEnd/>
          </a:ln>
        </p:spPr>
        <p:txBody>
          <a:bodyPr/>
          <a:lstStyle/>
          <a:p>
            <a:pPr marL="536575" lvl="1" indent="0">
              <a:buNone/>
              <a:defRPr/>
            </a:pPr>
            <a:endParaRPr lang="tr-TR" altLang="tr-TR" dirty="0"/>
          </a:p>
          <a:p>
            <a:pPr marL="822325" lvl="1">
              <a:buNone/>
              <a:defRPr/>
            </a:pPr>
            <a:r>
              <a:rPr lang="tr-TR" altLang="tr-TR" sz="4400" b="1" dirty="0">
                <a:solidFill>
                  <a:srgbClr val="FF0000"/>
                </a:solidFill>
              </a:rPr>
              <a:t>UMURSAMAMA:</a:t>
            </a:r>
          </a:p>
          <a:p>
            <a:pPr marL="822325" lvl="1">
              <a:buFont typeface="Wingdings" panose="05000000000000000000" pitchFamily="2" charset="2"/>
              <a:buChar char="Ø"/>
              <a:defRPr/>
            </a:pPr>
            <a:r>
              <a:rPr lang="tr-TR" altLang="tr-TR" sz="4400" dirty="0"/>
              <a:t>Kişinin önemsenmediğini ve değersiz olduğunu belirtir,</a:t>
            </a:r>
          </a:p>
          <a:p>
            <a:pPr marL="822325" lvl="1">
              <a:buFont typeface="Wingdings" panose="05000000000000000000" pitchFamily="2" charset="2"/>
              <a:buChar char="Ø"/>
              <a:defRPr/>
            </a:pPr>
            <a:r>
              <a:rPr lang="tr-TR" altLang="tr-TR" sz="4400" dirty="0"/>
              <a:t>En büyük acı ve işkencedir.</a:t>
            </a:r>
          </a:p>
          <a:p>
            <a:pPr marL="822325" lvl="1">
              <a:buNone/>
              <a:defRPr/>
            </a:pPr>
            <a:endParaRPr lang="tr-TR" altLang="tr-TR" dirty="0"/>
          </a:p>
        </p:txBody>
      </p:sp>
      <p:sp>
        <p:nvSpPr>
          <p:cNvPr id="58372" name="3 Veri Yer Tutucusu">
            <a:extLst>
              <a:ext uri="{FF2B5EF4-FFF2-40B4-BE49-F238E27FC236}">
                <a16:creationId xmlns:a16="http://schemas.microsoft.com/office/drawing/2014/main" id="{322E102D-4D5C-FD26-4E95-8DA8AB65589E}"/>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B2292ADB-112B-4CD2-8E22-565194827D42}" type="datetime8">
              <a:rPr lang="tr-TR" smtClean="0"/>
              <a:t>4.09.2025 23:10</a:t>
            </a:fld>
            <a:endParaRPr lang="tr-TR"/>
          </a:p>
        </p:txBody>
      </p:sp>
      <p:sp>
        <p:nvSpPr>
          <p:cNvPr id="58373" name="4 Altbilgi Yer Tutucusu">
            <a:extLst>
              <a:ext uri="{FF2B5EF4-FFF2-40B4-BE49-F238E27FC236}">
                <a16:creationId xmlns:a16="http://schemas.microsoft.com/office/drawing/2014/main" id="{748E2E62-AEC0-FA38-FF68-7E2575203582}"/>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31077" name="5 Slayt Numarası Yer Tutucusu">
            <a:extLst>
              <a:ext uri="{FF2B5EF4-FFF2-40B4-BE49-F238E27FC236}">
                <a16:creationId xmlns:a16="http://schemas.microsoft.com/office/drawing/2014/main" id="{C070E3B9-2F1D-5AA5-2F40-37871F78E9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10EB4A-902A-4571-A0D7-D63BC85046D7}" type="slidenum">
              <a:rPr lang="tr-TR" altLang="tr-TR" sz="1200">
                <a:solidFill>
                  <a:srgbClr val="898989"/>
                </a:solidFill>
                <a:latin typeface="Arial" panose="020B0604020202020204" pitchFamily="34" charset="0"/>
              </a:rPr>
              <a:pPr>
                <a:spcBef>
                  <a:spcPct val="0"/>
                </a:spcBef>
                <a:buFontTx/>
                <a:buNone/>
              </a:pPr>
              <a:t>87</a:t>
            </a:fld>
            <a:endParaRPr lang="tr-TR" altLang="tr-TR" sz="1200">
              <a:solidFill>
                <a:srgbClr val="898989"/>
              </a:solidFill>
              <a:latin typeface="Arial" panose="020B0604020202020204" pitchFamily="34" charset="0"/>
            </a:endParaRPr>
          </a:p>
        </p:txBody>
      </p:sp>
      <p:sp>
        <p:nvSpPr>
          <p:cNvPr id="131078" name="6 Başlık">
            <a:extLst>
              <a:ext uri="{FF2B5EF4-FFF2-40B4-BE49-F238E27FC236}">
                <a16:creationId xmlns:a16="http://schemas.microsoft.com/office/drawing/2014/main" id="{BD49235E-4312-572D-012D-427666A9C92C}"/>
              </a:ext>
            </a:extLst>
          </p:cNvPr>
          <p:cNvSpPr>
            <a:spLocks noGrp="1"/>
          </p:cNvSpPr>
          <p:nvPr>
            <p:ph type="title"/>
          </p:nvPr>
        </p:nvSpPr>
        <p:spPr>
          <a:xfrm>
            <a:off x="1371601" y="338667"/>
            <a:ext cx="9618132" cy="1303866"/>
          </a:xfrm>
        </p:spPr>
        <p:txBody>
          <a:bodyPr>
            <a:normAutofit fontScale="90000"/>
          </a:bodyPr>
          <a:lstStyle/>
          <a:p>
            <a:pPr algn="ctr"/>
            <a:r>
              <a:rPr lang="tr-TR" altLang="tr-TR" dirty="0">
                <a:solidFill>
                  <a:srgbClr val="FF0000"/>
                </a:solidFill>
              </a:rPr>
              <a:t>İLİŞKİLERDE </a:t>
            </a:r>
            <a:br>
              <a:rPr lang="tr-TR" altLang="tr-TR" dirty="0">
                <a:solidFill>
                  <a:srgbClr val="FF0000"/>
                </a:solidFill>
              </a:rPr>
            </a:br>
            <a:r>
              <a:rPr lang="tr-TR" altLang="tr-TR" dirty="0">
                <a:solidFill>
                  <a:srgbClr val="FF0000"/>
                </a:solidFill>
              </a:rPr>
              <a:t>KABUL – RED –UMURSAMAMA VE ETKİLERİ</a:t>
            </a:r>
            <a:endParaRPr lang="tr-TR" altLang="tr-TR"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additive="base">
                                        <p:cTn id="7"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4291B2F2-02FB-F91E-9F00-5C5E0C01FFBE}"/>
              </a:ext>
            </a:extLst>
          </p:cNvPr>
          <p:cNvSpPr>
            <a:spLocks noGrp="1"/>
          </p:cNvSpPr>
          <p:nvPr>
            <p:ph type="ctrTitle"/>
          </p:nvPr>
        </p:nvSpPr>
        <p:spPr>
          <a:xfrm>
            <a:off x="1981200" y="1052513"/>
            <a:ext cx="8229600" cy="4824412"/>
          </a:xfrm>
        </p:spPr>
        <p:txBody>
          <a:bodyPr/>
          <a:lstStyle/>
          <a:p>
            <a:pPr marL="484188"/>
            <a:br>
              <a:rPr lang="tr-TR" altLang="tr-TR" b="1">
                <a:solidFill>
                  <a:srgbClr val="FF0066"/>
                </a:solidFill>
              </a:rPr>
            </a:br>
            <a:r>
              <a:rPr lang="tr-TR" altLang="tr-TR" b="1">
                <a:solidFill>
                  <a:srgbClr val="FF0066"/>
                </a:solidFill>
              </a:rPr>
              <a:t>KURUMSAL İLETİŞİM </a:t>
            </a:r>
            <a:br>
              <a:rPr lang="tr-TR" altLang="tr-TR" b="1">
                <a:solidFill>
                  <a:srgbClr val="FF0066"/>
                </a:solidFill>
              </a:rPr>
            </a:br>
            <a:br>
              <a:rPr lang="tr-TR" altLang="tr-TR" b="1">
                <a:solidFill>
                  <a:srgbClr val="FF0066"/>
                </a:solidFill>
              </a:rPr>
            </a:br>
            <a:endParaRPr lang="tr-TR" altLang="tr-TR" b="1">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Başlık 1">
            <a:extLst>
              <a:ext uri="{FF2B5EF4-FFF2-40B4-BE49-F238E27FC236}">
                <a16:creationId xmlns:a16="http://schemas.microsoft.com/office/drawing/2014/main" id="{5860CAC2-EED4-1FC5-D475-411E370A5C63}"/>
              </a:ext>
            </a:extLst>
          </p:cNvPr>
          <p:cNvSpPr>
            <a:spLocks noGrp="1"/>
          </p:cNvSpPr>
          <p:nvPr>
            <p:ph type="title"/>
          </p:nvPr>
        </p:nvSpPr>
        <p:spPr>
          <a:xfrm>
            <a:off x="1992313" y="188913"/>
            <a:ext cx="8229600" cy="647700"/>
          </a:xfrm>
        </p:spPr>
        <p:txBody>
          <a:bodyPr>
            <a:normAutofit fontScale="90000"/>
          </a:bodyPr>
          <a:lstStyle/>
          <a:p>
            <a:pPr algn="ctr"/>
            <a:r>
              <a:rPr lang="tr-TR" altLang="tr-TR" dirty="0">
                <a:solidFill>
                  <a:srgbClr val="FF0000"/>
                </a:solidFill>
              </a:rPr>
              <a:t>KURUMSAL İLETİŞİM</a:t>
            </a:r>
          </a:p>
        </p:txBody>
      </p:sp>
      <p:sp>
        <p:nvSpPr>
          <p:cNvPr id="3" name="İçerik Yer Tutucusu 2">
            <a:extLst>
              <a:ext uri="{FF2B5EF4-FFF2-40B4-BE49-F238E27FC236}">
                <a16:creationId xmlns:a16="http://schemas.microsoft.com/office/drawing/2014/main" id="{AF6FD5EF-F546-738E-5BB1-A7EF0A0681EC}"/>
              </a:ext>
            </a:extLst>
          </p:cNvPr>
          <p:cNvSpPr>
            <a:spLocks noGrp="1"/>
          </p:cNvSpPr>
          <p:nvPr>
            <p:ph idx="1"/>
          </p:nvPr>
        </p:nvSpPr>
        <p:spPr>
          <a:xfrm>
            <a:off x="1981200" y="908051"/>
            <a:ext cx="8229600" cy="5218113"/>
          </a:xfrm>
        </p:spPr>
        <p:txBody>
          <a:bodyPr/>
          <a:lstStyle/>
          <a:p>
            <a:pPr marL="449580" indent="0">
              <a:buNone/>
              <a:defRPr/>
            </a:pPr>
            <a:r>
              <a:rPr lang="tr-T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KURUM İÇİNDE İLETİŞİM KURULAN KİŞİLER</a:t>
            </a:r>
            <a:endParaRPr lang="tr-TR" sz="2400" dirty="0">
              <a:solidFill>
                <a:srgbClr val="FF0000"/>
              </a:solidFill>
              <a:ea typeface="Calibri" panose="020F0502020204030204" pitchFamily="34" charset="0"/>
              <a:cs typeface="Times New Roman" panose="02020603050405020304" pitchFamily="18" charset="0"/>
            </a:endParaRP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MÜDÜRÜ,</a:t>
            </a: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MÜDÜR YARDIMCISI,</a:t>
            </a:r>
            <a:endParaRPr lang="tr-TR" dirty="0">
              <a:ea typeface="Calibri" panose="020F0502020204030204" pitchFamily="34" charset="0"/>
              <a:cs typeface="Times New Roman" panose="02020603050405020304" pitchFamily="18" charset="0"/>
            </a:endParaRP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ŞUBE MÜDÜRÜ</a:t>
            </a: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UZMAN</a:t>
            </a:r>
            <a:endParaRPr lang="tr-TR" dirty="0">
              <a:ea typeface="Calibri" panose="020F0502020204030204" pitchFamily="34" charset="0"/>
              <a:cs typeface="Times New Roman" panose="02020603050405020304" pitchFamily="18" charset="0"/>
            </a:endParaRP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ŞEF</a:t>
            </a:r>
            <a:endParaRPr lang="tr-TR" dirty="0">
              <a:ea typeface="Calibri" panose="020F0502020204030204" pitchFamily="34" charset="0"/>
              <a:cs typeface="Times New Roman" panose="02020603050405020304" pitchFamily="18" charset="0"/>
            </a:endParaRP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VERİ HAZIRLAMA KONTROL İŞLETMENİ</a:t>
            </a:r>
            <a:endParaRPr lang="tr-TR" dirty="0">
              <a:ea typeface="Calibri" panose="020F0502020204030204" pitchFamily="34" charset="0"/>
              <a:cs typeface="Times New Roman" panose="02020603050405020304" pitchFamily="18" charset="0"/>
            </a:endParaRP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MEMUR</a:t>
            </a:r>
            <a:endParaRPr lang="tr-TR" dirty="0">
              <a:ea typeface="Calibri" panose="020F0502020204030204" pitchFamily="34" charset="0"/>
              <a:cs typeface="Times New Roman" panose="02020603050405020304" pitchFamily="18" charset="0"/>
            </a:endParaRP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YARDIMCI HİZMETLİ</a:t>
            </a: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TEKNİK ELEMAN</a:t>
            </a: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GÜVENLİK GÖREVLİSİ</a:t>
            </a:r>
          </a:p>
          <a:p>
            <a:pPr lvl="1">
              <a:buFont typeface="Wingdings" panose="05000000000000000000" pitchFamily="2" charset="2"/>
              <a:buChar char=""/>
              <a:tabLst>
                <a:tab pos="914400" algn="l"/>
              </a:tabLst>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DİĞER KİŞİLER.</a:t>
            </a:r>
            <a:endParaRPr lang="tr-TR" dirty="0">
              <a:ea typeface="Calibri" panose="020F0502020204030204" pitchFamily="34" charset="0"/>
              <a:cs typeface="Times New Roman" panose="02020603050405020304" pitchFamily="18" charset="0"/>
            </a:endParaRPr>
          </a:p>
          <a:p>
            <a:pPr>
              <a:defRPr/>
            </a:pPr>
            <a:endParaRPr lang="tr-TR" dirty="0"/>
          </a:p>
        </p:txBody>
      </p:sp>
      <p:sp>
        <p:nvSpPr>
          <p:cNvPr id="2" name="Veri Yer Tutucusu 1">
            <a:extLst>
              <a:ext uri="{FF2B5EF4-FFF2-40B4-BE49-F238E27FC236}">
                <a16:creationId xmlns:a16="http://schemas.microsoft.com/office/drawing/2014/main" id="{E941E962-1099-AC08-2E82-4C8B1F4CC9D8}"/>
              </a:ext>
            </a:extLst>
          </p:cNvPr>
          <p:cNvSpPr>
            <a:spLocks noGrp="1"/>
          </p:cNvSpPr>
          <p:nvPr>
            <p:ph type="dt" sz="half" idx="10"/>
          </p:nvPr>
        </p:nvSpPr>
        <p:spPr/>
        <p:txBody>
          <a:bodyPr/>
          <a:lstStyle/>
          <a:p>
            <a:fld id="{D689C976-F532-474F-A22A-4D9F03EB6C7D}" type="datetime8">
              <a:rPr lang="tr-TR" smtClean="0"/>
              <a:t>4.09.2025 23:10</a:t>
            </a:fld>
            <a:endParaRPr lang="tr-TR"/>
          </a:p>
        </p:txBody>
      </p:sp>
      <p:sp>
        <p:nvSpPr>
          <p:cNvPr id="4" name="Alt Bilgi Yer Tutucusu 3">
            <a:extLst>
              <a:ext uri="{FF2B5EF4-FFF2-40B4-BE49-F238E27FC236}">
                <a16:creationId xmlns:a16="http://schemas.microsoft.com/office/drawing/2014/main" id="{BC29F017-520F-24BE-6BE6-57BBA110CC04}"/>
              </a:ext>
            </a:extLst>
          </p:cNvPr>
          <p:cNvSpPr>
            <a:spLocks noGrp="1"/>
          </p:cNvSpPr>
          <p:nvPr>
            <p:ph type="ftr" sz="quarter" idx="11"/>
          </p:nvPr>
        </p:nvSpPr>
        <p:spPr/>
        <p:txBody>
          <a:bodyPr/>
          <a:lstStyle/>
          <a:p>
            <a:r>
              <a:rPr lang="tr-TR"/>
              <a:t>ARİF DEDE</a:t>
            </a:r>
          </a:p>
        </p:txBody>
      </p:sp>
      <p:sp>
        <p:nvSpPr>
          <p:cNvPr id="5" name="Slayt Numarası Yer Tutucusu 4">
            <a:extLst>
              <a:ext uri="{FF2B5EF4-FFF2-40B4-BE49-F238E27FC236}">
                <a16:creationId xmlns:a16="http://schemas.microsoft.com/office/drawing/2014/main" id="{FA67BB3B-7F09-07BA-572B-293C731539DC}"/>
              </a:ext>
            </a:extLst>
          </p:cNvPr>
          <p:cNvSpPr>
            <a:spLocks noGrp="1"/>
          </p:cNvSpPr>
          <p:nvPr>
            <p:ph type="sldNum" sz="quarter" idx="12"/>
          </p:nvPr>
        </p:nvSpPr>
        <p:spPr/>
        <p:txBody>
          <a:bodyPr/>
          <a:lstStyle/>
          <a:p>
            <a:fld id="{86FC53E8-F9E2-49AE-8415-908AA8E3E97C}" type="slidenum">
              <a:rPr lang="tr-TR" smtClean="0"/>
              <a:t>89</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
            <a:extLst>
              <a:ext uri="{FF2B5EF4-FFF2-40B4-BE49-F238E27FC236}">
                <a16:creationId xmlns:a16="http://schemas.microsoft.com/office/drawing/2014/main" id="{D698D7C1-39BA-42DC-2437-CAE8F66AE28D}"/>
              </a:ext>
            </a:extLst>
          </p:cNvPr>
          <p:cNvSpPr>
            <a:spLocks noChangeArrowheads="1"/>
          </p:cNvSpPr>
          <p:nvPr/>
        </p:nvSpPr>
        <p:spPr bwMode="auto">
          <a:xfrm>
            <a:off x="3068638" y="136525"/>
            <a:ext cx="6400800" cy="647700"/>
          </a:xfrm>
          <a:prstGeom prst="roundRect">
            <a:avLst>
              <a:gd name="adj" fmla="val 16667"/>
            </a:avLst>
          </a:prstGeom>
          <a:solidFill>
            <a:schemeClr val="hlink"/>
          </a:solidFill>
          <a:ln w="12700">
            <a:solidFill>
              <a:schemeClr val="tx1"/>
            </a:solidFill>
            <a:round/>
            <a:headEnd/>
            <a:tailEnd/>
          </a:ln>
        </p:spPr>
        <p:txBody>
          <a:bodyPr wrap="none" anchor="ct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b="1">
                <a:solidFill>
                  <a:srgbClr val="FFFFFF"/>
                </a:solidFill>
                <a:latin typeface="Arial" panose="020B0604020202020204" pitchFamily="34" charset="0"/>
              </a:rPr>
              <a:t>İ L E T İ Ş İ M</a:t>
            </a:r>
          </a:p>
        </p:txBody>
      </p:sp>
      <p:sp>
        <p:nvSpPr>
          <p:cNvPr id="23555" name="3 Dikdörtgen">
            <a:extLst>
              <a:ext uri="{FF2B5EF4-FFF2-40B4-BE49-F238E27FC236}">
                <a16:creationId xmlns:a16="http://schemas.microsoft.com/office/drawing/2014/main" id="{24088FA4-4D2A-2E16-3671-57E09C1CAB15}"/>
              </a:ext>
            </a:extLst>
          </p:cNvPr>
          <p:cNvSpPr>
            <a:spLocks noChangeArrowheads="1"/>
          </p:cNvSpPr>
          <p:nvPr/>
        </p:nvSpPr>
        <p:spPr bwMode="auto">
          <a:xfrm>
            <a:off x="2135188" y="1125538"/>
            <a:ext cx="76327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620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7620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000" b="1" dirty="0">
                <a:latin typeface="Arial" panose="020B0604020202020204" pitchFamily="34" charset="0"/>
              </a:rPr>
              <a:t>1. TOPLUMSAL BİRİMLER ARASINDA BİLGİ, ANLAM, DUYGU VE DÜŞÜNCE ALIŞVERİŞİDİR.</a:t>
            </a:r>
          </a:p>
          <a:p>
            <a:pPr algn="just" eaLnBrk="1" hangingPunct="1">
              <a:spcBef>
                <a:spcPct val="0"/>
              </a:spcBef>
              <a:buFontTx/>
              <a:buNone/>
            </a:pPr>
            <a:endParaRPr lang="tr-TR" altLang="tr-TR" sz="2000" b="1" dirty="0">
              <a:latin typeface="Arial" panose="020B0604020202020204" pitchFamily="34" charset="0"/>
            </a:endParaRPr>
          </a:p>
          <a:p>
            <a:pPr algn="just" eaLnBrk="1" hangingPunct="1">
              <a:spcBef>
                <a:spcPct val="0"/>
              </a:spcBef>
              <a:buFontTx/>
              <a:buNone/>
            </a:pPr>
            <a:r>
              <a:rPr lang="tr-TR" altLang="tr-TR" sz="2000" b="1" dirty="0">
                <a:solidFill>
                  <a:srgbClr val="FF0000"/>
                </a:solidFill>
                <a:latin typeface="Arial" panose="020B0604020202020204" pitchFamily="34" charset="0"/>
              </a:rPr>
              <a:t>2. BİRİMLER ARASI İLİŞKİLERİN KURULMASI VE TOPLUMSAL YAŞAMIN DEVAMINI SAĞLAYAN TOPLUMSAL BİR OLAYDIR.</a:t>
            </a:r>
          </a:p>
          <a:p>
            <a:pPr algn="just" eaLnBrk="1" hangingPunct="1">
              <a:lnSpc>
                <a:spcPct val="60000"/>
              </a:lnSpc>
              <a:spcBef>
                <a:spcPct val="0"/>
              </a:spcBef>
              <a:buFontTx/>
              <a:buNone/>
            </a:pPr>
            <a:endParaRPr lang="tr-TR" altLang="tr-TR" sz="2000" b="1" dirty="0">
              <a:latin typeface="Arial" panose="020B0604020202020204" pitchFamily="34" charset="0"/>
            </a:endParaRPr>
          </a:p>
          <a:p>
            <a:pPr algn="just" eaLnBrk="1" hangingPunct="1">
              <a:spcBef>
                <a:spcPct val="0"/>
              </a:spcBef>
              <a:buFontTx/>
              <a:buNone/>
            </a:pPr>
            <a:r>
              <a:rPr lang="tr-TR" altLang="tr-TR" sz="2000" b="1" dirty="0">
                <a:latin typeface="Arial" panose="020B0604020202020204" pitchFamily="34" charset="0"/>
              </a:rPr>
              <a:t>3. İNSAN DAVRANIŞINI İFADE EDEN PSİKOLOJİK BİR OLAYDIR.</a:t>
            </a:r>
          </a:p>
          <a:p>
            <a:pPr algn="just" eaLnBrk="1" hangingPunct="1">
              <a:spcBef>
                <a:spcPct val="0"/>
              </a:spcBef>
              <a:buFontTx/>
              <a:buNone/>
            </a:pPr>
            <a:endParaRPr lang="tr-TR" altLang="tr-TR" sz="2000" b="1" dirty="0">
              <a:latin typeface="Arial" panose="020B0604020202020204" pitchFamily="34" charset="0"/>
            </a:endParaRPr>
          </a:p>
          <a:p>
            <a:pPr algn="just" eaLnBrk="1" hangingPunct="1">
              <a:spcBef>
                <a:spcPct val="0"/>
              </a:spcBef>
              <a:buFontTx/>
              <a:buNone/>
            </a:pPr>
            <a:r>
              <a:rPr lang="tr-TR" altLang="tr-TR" sz="2000" b="1" dirty="0">
                <a:solidFill>
                  <a:srgbClr val="FF0000"/>
                </a:solidFill>
                <a:latin typeface="Arial" panose="020B0604020202020204" pitchFamily="34" charset="0"/>
              </a:rPr>
              <a:t>4. KAYNAK, HEDEF, MESAJ, KANAL VB. ÖGELERDEN OLUŞAN BİR SİSTEMDİR.</a:t>
            </a:r>
          </a:p>
          <a:p>
            <a:pPr algn="just" eaLnBrk="1" hangingPunct="1">
              <a:spcBef>
                <a:spcPct val="0"/>
              </a:spcBef>
              <a:buFontTx/>
              <a:buNone/>
            </a:pPr>
            <a:endParaRPr lang="tr-TR" altLang="tr-TR" sz="2000" b="1" dirty="0">
              <a:latin typeface="Arial" panose="020B0604020202020204" pitchFamily="34" charset="0"/>
            </a:endParaRPr>
          </a:p>
          <a:p>
            <a:pPr algn="just" eaLnBrk="1" hangingPunct="1">
              <a:spcBef>
                <a:spcPct val="0"/>
              </a:spcBef>
              <a:buFontTx/>
              <a:buNone/>
            </a:pPr>
            <a:r>
              <a:rPr lang="tr-TR" altLang="tr-TR" sz="2000" b="1" dirty="0">
                <a:latin typeface="Arial" panose="020B0604020202020204" pitchFamily="34" charset="0"/>
              </a:rPr>
              <a:t>5. İKİ BİRİM ARASINDA BİRBİRİYLE İLİŞKİLİ MESAJ ALIŞVERİŞİDİR.</a:t>
            </a:r>
          </a:p>
        </p:txBody>
      </p:sp>
      <p:sp>
        <p:nvSpPr>
          <p:cNvPr id="23556" name="4 Slayt Numarası Yer Tutucusu">
            <a:extLst>
              <a:ext uri="{FF2B5EF4-FFF2-40B4-BE49-F238E27FC236}">
                <a16:creationId xmlns:a16="http://schemas.microsoft.com/office/drawing/2014/main" id="{C75E3106-FE19-6551-483F-A2F0005EB3CE}"/>
              </a:ext>
            </a:extLst>
          </p:cNvPr>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2E82C7C-A99D-4EFA-A546-D628361EA757}" type="slidenum">
              <a:rPr lang="tr-TR" altLang="tr-TR" sz="1400">
                <a:solidFill>
                  <a:srgbClr val="FFFFFF"/>
                </a:solidFill>
                <a:latin typeface="Arial" panose="020B0604020202020204" pitchFamily="34" charset="0"/>
              </a:rPr>
              <a:pPr algn="ctr">
                <a:spcBef>
                  <a:spcPct val="0"/>
                </a:spcBef>
                <a:buFontTx/>
                <a:buNone/>
              </a:pPr>
              <a:t>9</a:t>
            </a:fld>
            <a:endParaRPr lang="tr-TR" altLang="tr-TR" sz="1400">
              <a:solidFill>
                <a:srgbClr val="FFFFFF"/>
              </a:solidFill>
              <a:latin typeface="Arial" panose="020B0604020202020204" pitchFamily="34" charset="0"/>
            </a:endParaRPr>
          </a:p>
        </p:txBody>
      </p:sp>
      <p:sp>
        <p:nvSpPr>
          <p:cNvPr id="2" name="Veri Yer Tutucusu 1">
            <a:extLst>
              <a:ext uri="{FF2B5EF4-FFF2-40B4-BE49-F238E27FC236}">
                <a16:creationId xmlns:a16="http://schemas.microsoft.com/office/drawing/2014/main" id="{F5487E77-1B02-6BD3-7743-05C982E158A7}"/>
              </a:ext>
            </a:extLst>
          </p:cNvPr>
          <p:cNvSpPr>
            <a:spLocks noGrp="1"/>
          </p:cNvSpPr>
          <p:nvPr>
            <p:ph type="dt" sz="half" idx="10"/>
          </p:nvPr>
        </p:nvSpPr>
        <p:spPr/>
        <p:txBody>
          <a:bodyPr/>
          <a:lstStyle/>
          <a:p>
            <a:fld id="{1C52229B-6C89-486B-948E-5AC12A1F3279}" type="datetime8">
              <a:rPr lang="tr-TR" smtClean="0"/>
              <a:t>4.09.2025 23:10</a:t>
            </a:fld>
            <a:endParaRPr lang="tr-TR"/>
          </a:p>
        </p:txBody>
      </p:sp>
      <p:sp>
        <p:nvSpPr>
          <p:cNvPr id="3" name="Alt Bilgi Yer Tutucusu 2">
            <a:extLst>
              <a:ext uri="{FF2B5EF4-FFF2-40B4-BE49-F238E27FC236}">
                <a16:creationId xmlns:a16="http://schemas.microsoft.com/office/drawing/2014/main" id="{5BAC961A-8658-8DFE-D8A8-C7A4D04262B7}"/>
              </a:ext>
            </a:extLst>
          </p:cNvPr>
          <p:cNvSpPr>
            <a:spLocks noGrp="1"/>
          </p:cNvSpPr>
          <p:nvPr>
            <p:ph type="ftr" sz="quarter" idx="11"/>
          </p:nvPr>
        </p:nvSpPr>
        <p:spPr/>
        <p:txBody>
          <a:bodyPr/>
          <a:lstStyle/>
          <a:p>
            <a:r>
              <a:rPr lang="tr-TR"/>
              <a:t>ARİF DEDE</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Başlık 1">
            <a:extLst>
              <a:ext uri="{FF2B5EF4-FFF2-40B4-BE49-F238E27FC236}">
                <a16:creationId xmlns:a16="http://schemas.microsoft.com/office/drawing/2014/main" id="{AF03FDC1-DA68-EAA1-CE93-2C6A93361019}"/>
              </a:ext>
            </a:extLst>
          </p:cNvPr>
          <p:cNvSpPr>
            <a:spLocks noGrp="1"/>
          </p:cNvSpPr>
          <p:nvPr>
            <p:ph type="title"/>
          </p:nvPr>
        </p:nvSpPr>
        <p:spPr>
          <a:xfrm>
            <a:off x="1992313" y="188913"/>
            <a:ext cx="8229600" cy="647700"/>
          </a:xfrm>
        </p:spPr>
        <p:txBody>
          <a:bodyPr>
            <a:normAutofit fontScale="90000"/>
          </a:bodyPr>
          <a:lstStyle/>
          <a:p>
            <a:pPr algn="ctr"/>
            <a:r>
              <a:rPr lang="tr-TR" altLang="tr-TR" dirty="0">
                <a:solidFill>
                  <a:srgbClr val="FF0000"/>
                </a:solidFill>
              </a:rPr>
              <a:t>KURUMSAL İLETİŞİM</a:t>
            </a:r>
          </a:p>
        </p:txBody>
      </p:sp>
      <p:sp>
        <p:nvSpPr>
          <p:cNvPr id="3" name="İçerik Yer Tutucusu 2">
            <a:extLst>
              <a:ext uri="{FF2B5EF4-FFF2-40B4-BE49-F238E27FC236}">
                <a16:creationId xmlns:a16="http://schemas.microsoft.com/office/drawing/2014/main" id="{141444EB-9991-975B-D259-092B0E4C38F7}"/>
              </a:ext>
            </a:extLst>
          </p:cNvPr>
          <p:cNvSpPr>
            <a:spLocks noGrp="1"/>
          </p:cNvSpPr>
          <p:nvPr>
            <p:ph idx="1"/>
          </p:nvPr>
        </p:nvSpPr>
        <p:spPr>
          <a:xfrm>
            <a:off x="1981200" y="908051"/>
            <a:ext cx="8229600" cy="5218113"/>
          </a:xfrm>
        </p:spPr>
        <p:txBody>
          <a:bodyPr>
            <a:normAutofit lnSpcReduction="10000"/>
          </a:bodyPr>
          <a:lstStyle/>
          <a:p>
            <a:pPr marL="449580" indent="0" algn="ctr">
              <a:buNone/>
              <a:defRPr/>
            </a:pPr>
            <a:r>
              <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KURUM DIŞINDA İLETİŞİM KURULAN DİĞER KURUMLAR</a:t>
            </a:r>
            <a:endParaRPr lang="tr-TR" dirty="0">
              <a:solidFill>
                <a:srgbClr val="FF0000"/>
              </a:solidFill>
              <a:ea typeface="Calibri" panose="020F0502020204030204" pitchFamily="34" charset="0"/>
              <a:cs typeface="Times New Roman" panose="02020603050405020304" pitchFamily="18" charset="0"/>
            </a:endParaRP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CUMHURBAŞKANLIĞI</a:t>
            </a: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BAKANLIK,</a:t>
            </a:r>
            <a:endParaRPr lang="tr-TR" sz="2400" dirty="0">
              <a:ea typeface="Calibri" panose="020F0502020204030204" pitchFamily="34" charset="0"/>
              <a:cs typeface="Times New Roman" panose="02020603050405020304" pitchFamily="18" charset="0"/>
            </a:endParaRP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VALİLİK,</a:t>
            </a:r>
            <a:endParaRPr lang="tr-TR" sz="2400" dirty="0">
              <a:ea typeface="Calibri" panose="020F0502020204030204" pitchFamily="34" charset="0"/>
              <a:cs typeface="Times New Roman" panose="02020603050405020304" pitchFamily="18" charset="0"/>
            </a:endParaRP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MÜDÜRLÜĞÜ,</a:t>
            </a:r>
            <a:endParaRPr lang="tr-TR" sz="2400" dirty="0">
              <a:ea typeface="Calibri" panose="020F0502020204030204" pitchFamily="34" charset="0"/>
              <a:cs typeface="Times New Roman" panose="02020603050405020304" pitchFamily="18" charset="0"/>
            </a:endParaRP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KAYMAKAMLIK,</a:t>
            </a:r>
            <a:endParaRPr lang="tr-TR" sz="2400" dirty="0">
              <a:ea typeface="Calibri" panose="020F0502020204030204" pitchFamily="34" charset="0"/>
              <a:cs typeface="Times New Roman" panose="02020603050405020304" pitchFamily="18" charset="0"/>
            </a:endParaRP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İLÇE  MÜDÜRLÜĞÜ,</a:t>
            </a:r>
            <a:endParaRPr lang="tr-TR" sz="2400" dirty="0">
              <a:ea typeface="Calibri" panose="020F0502020204030204" pitchFamily="34" charset="0"/>
              <a:cs typeface="Times New Roman" panose="02020603050405020304" pitchFamily="18" charset="0"/>
            </a:endParaRP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ÜST KURUMLAR,</a:t>
            </a:r>
            <a:endParaRPr lang="tr-TR" sz="2400" dirty="0">
              <a:ea typeface="Calibri" panose="020F0502020204030204" pitchFamily="34" charset="0"/>
              <a:cs typeface="Times New Roman" panose="02020603050405020304" pitchFamily="18" charset="0"/>
            </a:endParaRP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ALT  KURUMLAR,</a:t>
            </a:r>
            <a:endParaRPr lang="tr-TR" sz="2400" dirty="0">
              <a:ea typeface="Calibri" panose="020F0502020204030204" pitchFamily="34" charset="0"/>
              <a:cs typeface="Times New Roman" panose="02020603050405020304" pitchFamily="18" charset="0"/>
            </a:endParaRP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DENK   KURUMLAR,</a:t>
            </a:r>
            <a:endParaRPr lang="tr-TR" sz="2400" dirty="0">
              <a:ea typeface="Calibri" panose="020F0502020204030204" pitchFamily="34" charset="0"/>
              <a:cs typeface="Times New Roman" panose="02020603050405020304" pitchFamily="18" charset="0"/>
            </a:endParaRPr>
          </a:p>
          <a:p>
            <a:pPr>
              <a:buFont typeface="Wingdings" panose="05000000000000000000" pitchFamily="2" charset="2"/>
              <a:buChar char=""/>
              <a:defRPr/>
            </a:pPr>
            <a:r>
              <a:rPr lang="tr-T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DİĞER ÖZEL VEYA RESMÎ KURUM VE KURULUŞLAR. </a:t>
            </a:r>
            <a:endParaRPr lang="tr-TR" sz="2400" dirty="0">
              <a:ea typeface="Calibri" panose="020F0502020204030204" pitchFamily="34" charset="0"/>
              <a:cs typeface="Times New Roman" panose="02020603050405020304" pitchFamily="18" charset="0"/>
            </a:endParaRPr>
          </a:p>
          <a:p>
            <a:pPr marL="0" indent="0">
              <a:buNone/>
              <a:defRPr/>
            </a:pPr>
            <a:endParaRPr lang="tr-TR" dirty="0"/>
          </a:p>
        </p:txBody>
      </p:sp>
      <p:sp>
        <p:nvSpPr>
          <p:cNvPr id="2" name="Veri Yer Tutucusu 1">
            <a:extLst>
              <a:ext uri="{FF2B5EF4-FFF2-40B4-BE49-F238E27FC236}">
                <a16:creationId xmlns:a16="http://schemas.microsoft.com/office/drawing/2014/main" id="{5E36359E-9013-6ADB-727A-50813157158E}"/>
              </a:ext>
            </a:extLst>
          </p:cNvPr>
          <p:cNvSpPr>
            <a:spLocks noGrp="1"/>
          </p:cNvSpPr>
          <p:nvPr>
            <p:ph type="dt" sz="half" idx="10"/>
          </p:nvPr>
        </p:nvSpPr>
        <p:spPr/>
        <p:txBody>
          <a:bodyPr/>
          <a:lstStyle/>
          <a:p>
            <a:fld id="{260625E3-6F5F-4671-B6FD-0FCB3280812A}" type="datetime8">
              <a:rPr lang="tr-TR" smtClean="0"/>
              <a:t>4.09.2025 23:10</a:t>
            </a:fld>
            <a:endParaRPr lang="tr-TR"/>
          </a:p>
        </p:txBody>
      </p:sp>
      <p:sp>
        <p:nvSpPr>
          <p:cNvPr id="4" name="Alt Bilgi Yer Tutucusu 3">
            <a:extLst>
              <a:ext uri="{FF2B5EF4-FFF2-40B4-BE49-F238E27FC236}">
                <a16:creationId xmlns:a16="http://schemas.microsoft.com/office/drawing/2014/main" id="{C942A83B-EE50-82D4-59A9-AFA18C08315A}"/>
              </a:ext>
            </a:extLst>
          </p:cNvPr>
          <p:cNvSpPr>
            <a:spLocks noGrp="1"/>
          </p:cNvSpPr>
          <p:nvPr>
            <p:ph type="ftr" sz="quarter" idx="11"/>
          </p:nvPr>
        </p:nvSpPr>
        <p:spPr/>
        <p:txBody>
          <a:bodyPr/>
          <a:lstStyle/>
          <a:p>
            <a:r>
              <a:rPr lang="tr-TR"/>
              <a:t>ARİF DEDE</a:t>
            </a:r>
          </a:p>
        </p:txBody>
      </p:sp>
      <p:sp>
        <p:nvSpPr>
          <p:cNvPr id="5" name="Slayt Numarası Yer Tutucusu 4">
            <a:extLst>
              <a:ext uri="{FF2B5EF4-FFF2-40B4-BE49-F238E27FC236}">
                <a16:creationId xmlns:a16="http://schemas.microsoft.com/office/drawing/2014/main" id="{7AE80CBD-A938-9303-3BB9-174D4C28175F}"/>
              </a:ext>
            </a:extLst>
          </p:cNvPr>
          <p:cNvSpPr>
            <a:spLocks noGrp="1"/>
          </p:cNvSpPr>
          <p:nvPr>
            <p:ph type="sldNum" sz="quarter" idx="12"/>
          </p:nvPr>
        </p:nvSpPr>
        <p:spPr/>
        <p:txBody>
          <a:bodyPr/>
          <a:lstStyle/>
          <a:p>
            <a:fld id="{86FC53E8-F9E2-49AE-8415-908AA8E3E97C}" type="slidenum">
              <a:rPr lang="tr-TR" smtClean="0"/>
              <a:t>90</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F6E678A9-02A2-BF56-8333-1704E3A918E1}"/>
              </a:ext>
            </a:extLst>
          </p:cNvPr>
          <p:cNvSpPr>
            <a:spLocks noGrp="1"/>
          </p:cNvSpPr>
          <p:nvPr>
            <p:ph type="ctrTitle"/>
          </p:nvPr>
        </p:nvSpPr>
        <p:spPr>
          <a:xfrm>
            <a:off x="2205039" y="981075"/>
            <a:ext cx="7991475" cy="4895850"/>
          </a:xfrm>
        </p:spPr>
        <p:txBody>
          <a:bodyPr>
            <a:normAutofit fontScale="90000"/>
          </a:bodyPr>
          <a:lstStyle/>
          <a:p>
            <a:pPr>
              <a:lnSpc>
                <a:spcPct val="130000"/>
              </a:lnSpc>
            </a:pPr>
            <a:br>
              <a:rPr lang="tr-TR" altLang="tr-TR" sz="3600" dirty="0">
                <a:solidFill>
                  <a:srgbClr val="000000"/>
                </a:solidFill>
                <a:latin typeface="Times New Roman" panose="02020603050405020304" pitchFamily="18" charset="0"/>
              </a:rPr>
            </a:br>
            <a:r>
              <a:rPr lang="tr-TR" altLang="tr-TR" sz="3600" dirty="0">
                <a:solidFill>
                  <a:srgbClr val="000000"/>
                </a:solidFill>
                <a:latin typeface="Times New Roman" panose="02020603050405020304" pitchFamily="18" charset="0"/>
              </a:rPr>
              <a:t>Hepimizin içinde</a:t>
            </a:r>
            <a:br>
              <a:rPr lang="tr-TR" altLang="tr-TR" sz="3600" dirty="0">
                <a:solidFill>
                  <a:srgbClr val="000000"/>
                </a:solidFill>
                <a:latin typeface="Times New Roman" panose="02020603050405020304" pitchFamily="18" charset="0"/>
              </a:rPr>
            </a:br>
            <a:r>
              <a:rPr lang="tr-TR" altLang="tr-TR" sz="3600" dirty="0">
                <a:solidFill>
                  <a:srgbClr val="000000"/>
                </a:solidFill>
                <a:latin typeface="Times New Roman" panose="02020603050405020304" pitchFamily="18" charset="0"/>
              </a:rPr>
              <a:t> bir </a:t>
            </a:r>
            <a:r>
              <a:rPr lang="tr-TR" altLang="tr-TR" sz="3600" dirty="0">
                <a:solidFill>
                  <a:srgbClr val="FF0000"/>
                </a:solidFill>
                <a:latin typeface="Times New Roman" panose="02020603050405020304" pitchFamily="18" charset="0"/>
              </a:rPr>
              <a:t>çocuk, </a:t>
            </a:r>
            <a:r>
              <a:rPr lang="tr-TR" altLang="tr-TR" sz="3600" dirty="0">
                <a:solidFill>
                  <a:srgbClr val="000000"/>
                </a:solidFill>
                <a:latin typeface="Times New Roman" panose="02020603050405020304" pitchFamily="18" charset="0"/>
              </a:rPr>
              <a:t>bir </a:t>
            </a:r>
            <a:r>
              <a:rPr lang="tr-TR" altLang="tr-TR" sz="3600" dirty="0">
                <a:solidFill>
                  <a:srgbClr val="FF0000"/>
                </a:solidFill>
                <a:latin typeface="Times New Roman" panose="02020603050405020304" pitchFamily="18" charset="0"/>
              </a:rPr>
              <a:t>anne</a:t>
            </a:r>
            <a:r>
              <a:rPr lang="tr-TR" altLang="tr-TR" sz="3600" dirty="0">
                <a:solidFill>
                  <a:srgbClr val="00FF00"/>
                </a:solidFill>
                <a:latin typeface="Times New Roman" panose="02020603050405020304" pitchFamily="18" charset="0"/>
              </a:rPr>
              <a:t> </a:t>
            </a:r>
            <a:r>
              <a:rPr lang="tr-TR" altLang="tr-TR" sz="3600" dirty="0">
                <a:solidFill>
                  <a:srgbClr val="FF0000"/>
                </a:solidFill>
                <a:latin typeface="Times New Roman" panose="02020603050405020304" pitchFamily="18" charset="0"/>
              </a:rPr>
              <a:t>baba </a:t>
            </a:r>
            <a:r>
              <a:rPr lang="tr-TR" altLang="tr-TR" sz="3600" dirty="0">
                <a:solidFill>
                  <a:srgbClr val="000000"/>
                </a:solidFill>
                <a:latin typeface="Times New Roman" panose="02020603050405020304" pitchFamily="18" charset="0"/>
              </a:rPr>
              <a:t>ve bir </a:t>
            </a:r>
            <a:r>
              <a:rPr lang="tr-TR" altLang="tr-TR" sz="3600" dirty="0">
                <a:solidFill>
                  <a:srgbClr val="FF0000"/>
                </a:solidFill>
                <a:latin typeface="Times New Roman" panose="02020603050405020304" pitchFamily="18" charset="0"/>
              </a:rPr>
              <a:t>yetişkin</a:t>
            </a:r>
            <a:r>
              <a:rPr lang="tr-TR" altLang="tr-TR" sz="3600" dirty="0">
                <a:solidFill>
                  <a:srgbClr val="000000"/>
                </a:solidFill>
                <a:latin typeface="Times New Roman" panose="02020603050405020304" pitchFamily="18" charset="0"/>
              </a:rPr>
              <a:t> benliği vardır.</a:t>
            </a:r>
            <a:br>
              <a:rPr lang="tr-TR" altLang="tr-TR" sz="3600" dirty="0">
                <a:solidFill>
                  <a:srgbClr val="000000"/>
                </a:solidFill>
                <a:latin typeface="Times New Roman" panose="02020603050405020304" pitchFamily="18" charset="0"/>
              </a:rPr>
            </a:br>
            <a:r>
              <a:rPr lang="tr-TR" altLang="tr-TR" sz="3600" dirty="0">
                <a:solidFill>
                  <a:srgbClr val="000000"/>
                </a:solidFill>
                <a:latin typeface="Times New Roman" panose="02020603050405020304" pitchFamily="18" charset="0"/>
              </a:rPr>
              <a:t>	Karşılaştığımız </a:t>
            </a:r>
            <a:br>
              <a:rPr lang="tr-TR" altLang="tr-TR" sz="3600" dirty="0">
                <a:solidFill>
                  <a:srgbClr val="000000"/>
                </a:solidFill>
                <a:latin typeface="Times New Roman" panose="02020603050405020304" pitchFamily="18" charset="0"/>
              </a:rPr>
            </a:br>
            <a:r>
              <a:rPr lang="tr-TR" altLang="tr-TR" sz="3600" dirty="0">
                <a:solidFill>
                  <a:srgbClr val="000000"/>
                </a:solidFill>
                <a:latin typeface="Times New Roman" panose="02020603050405020304" pitchFamily="18" charset="0"/>
              </a:rPr>
              <a:t>olaylara, zamana ve yere göre</a:t>
            </a:r>
            <a:br>
              <a:rPr lang="tr-TR" altLang="tr-TR" sz="3600" dirty="0">
                <a:solidFill>
                  <a:srgbClr val="000000"/>
                </a:solidFill>
                <a:latin typeface="Times New Roman" panose="02020603050405020304" pitchFamily="18" charset="0"/>
              </a:rPr>
            </a:br>
            <a:r>
              <a:rPr lang="tr-TR" altLang="tr-TR" sz="3600" dirty="0">
                <a:solidFill>
                  <a:srgbClr val="000000"/>
                </a:solidFill>
                <a:latin typeface="Times New Roman" panose="02020603050405020304" pitchFamily="18" charset="0"/>
              </a:rPr>
              <a:t> bu </a:t>
            </a:r>
            <a:r>
              <a:rPr lang="tr-TR" altLang="tr-TR" sz="3600" dirty="0">
                <a:solidFill>
                  <a:srgbClr val="FF0000"/>
                </a:solidFill>
                <a:latin typeface="Times New Roman" panose="02020603050405020304" pitchFamily="18" charset="0"/>
              </a:rPr>
              <a:t>üç benlikten birini veya ikisini </a:t>
            </a:r>
            <a:br>
              <a:rPr lang="tr-TR" altLang="tr-TR" sz="3600" dirty="0">
                <a:solidFill>
                  <a:srgbClr val="FF0000"/>
                </a:solidFill>
                <a:latin typeface="Times New Roman" panose="02020603050405020304" pitchFamily="18" charset="0"/>
              </a:rPr>
            </a:br>
            <a:r>
              <a:rPr lang="tr-TR" altLang="tr-TR" sz="3600" dirty="0">
                <a:solidFill>
                  <a:srgbClr val="000000"/>
                </a:solidFill>
                <a:latin typeface="Times New Roman" panose="02020603050405020304" pitchFamily="18" charset="0"/>
              </a:rPr>
              <a:t>bir arada kullanarak tepki  veririz. </a:t>
            </a:r>
            <a:br>
              <a:rPr lang="tr-TR" altLang="tr-TR" b="1" dirty="0">
                <a:solidFill>
                  <a:srgbClr val="FF0066"/>
                </a:solidFill>
              </a:rPr>
            </a:br>
            <a:endParaRPr lang="tr-TR" altLang="tr-TR" b="1"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Başlık 1">
            <a:extLst>
              <a:ext uri="{FF2B5EF4-FFF2-40B4-BE49-F238E27FC236}">
                <a16:creationId xmlns:a16="http://schemas.microsoft.com/office/drawing/2014/main" id="{BA67F59F-F81F-A9AF-67D4-D74AF7DE00DC}"/>
              </a:ext>
            </a:extLst>
          </p:cNvPr>
          <p:cNvSpPr>
            <a:spLocks noGrp="1"/>
          </p:cNvSpPr>
          <p:nvPr>
            <p:ph type="title"/>
          </p:nvPr>
        </p:nvSpPr>
        <p:spPr>
          <a:xfrm>
            <a:off x="1992313" y="188913"/>
            <a:ext cx="8229600" cy="647700"/>
          </a:xfrm>
        </p:spPr>
        <p:txBody>
          <a:bodyPr>
            <a:noAutofit/>
          </a:bodyPr>
          <a:lstStyle/>
          <a:p>
            <a:pPr algn="ctr"/>
            <a:r>
              <a:rPr lang="tr-TR" altLang="tr-TR" dirty="0">
                <a:solidFill>
                  <a:srgbClr val="FF0000"/>
                </a:solidFill>
              </a:rPr>
              <a:t>KURUMSAL İLETİŞİM</a:t>
            </a:r>
          </a:p>
        </p:txBody>
      </p:sp>
      <p:sp>
        <p:nvSpPr>
          <p:cNvPr id="3" name="İçerik Yer Tutucusu 2">
            <a:extLst>
              <a:ext uri="{FF2B5EF4-FFF2-40B4-BE49-F238E27FC236}">
                <a16:creationId xmlns:a16="http://schemas.microsoft.com/office/drawing/2014/main" id="{C1A5FEDA-5E88-757A-EEAD-0BEB8708213E}"/>
              </a:ext>
            </a:extLst>
          </p:cNvPr>
          <p:cNvSpPr>
            <a:spLocks noGrp="1"/>
          </p:cNvSpPr>
          <p:nvPr>
            <p:ph idx="1"/>
          </p:nvPr>
        </p:nvSpPr>
        <p:spPr>
          <a:xfrm>
            <a:off x="863599" y="981075"/>
            <a:ext cx="10143067" cy="5145088"/>
          </a:xfrm>
        </p:spPr>
        <p:txBody>
          <a:bodyPr/>
          <a:lstStyle/>
          <a:p>
            <a:pPr marL="906780" indent="-457200" algn="just">
              <a:buFont typeface="Wingdings" panose="05000000000000000000" pitchFamily="2" charset="2"/>
              <a:buChar char="Ø"/>
              <a:defRPr/>
            </a:pP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Kamu görevlileri  </a:t>
            </a:r>
            <a:r>
              <a:rPr lang="tr-T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iletişimde</a:t>
            </a: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başarılı oldukları ölçüde </a:t>
            </a:r>
            <a:r>
              <a:rPr lang="tr-T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görevlerinde</a:t>
            </a: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başarılı olurlar.</a:t>
            </a:r>
            <a:endParaRPr lang="tr-TR" sz="3200" dirty="0">
              <a:ea typeface="Calibri" panose="020F0502020204030204" pitchFamily="34" charset="0"/>
              <a:cs typeface="Times New Roman" panose="02020603050405020304" pitchFamily="18" charset="0"/>
            </a:endParaRPr>
          </a:p>
          <a:p>
            <a:pPr marL="906780" indent="-457200" algn="just">
              <a:buFont typeface="Wingdings" panose="05000000000000000000" pitchFamily="2" charset="2"/>
              <a:buChar char="Ø"/>
              <a:defRPr/>
            </a:pP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Görevleri gereği </a:t>
            </a:r>
            <a:r>
              <a:rPr lang="tr-TR"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çok çeşitli özelliklere sahip kişilerle</a:t>
            </a: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iletişim kurmak durumundadırlar.</a:t>
            </a:r>
            <a:endParaRPr lang="tr-TR" sz="3200" dirty="0">
              <a:ea typeface="Calibri" panose="020F0502020204030204" pitchFamily="34" charset="0"/>
              <a:cs typeface="Times New Roman" panose="02020603050405020304" pitchFamily="18" charset="0"/>
            </a:endParaRPr>
          </a:p>
          <a:p>
            <a:pPr marL="906780" indent="-457200" algn="just">
              <a:buFont typeface="Wingdings" panose="05000000000000000000" pitchFamily="2" charset="2"/>
              <a:buChar char="Ø"/>
              <a:defRPr/>
            </a:pP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İletişimde bireylerin </a:t>
            </a:r>
            <a:r>
              <a:rPr lang="tr-TR"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yaşı, eğitimi, kültür düzeyi, mesleği, toplumdaki statüsü ve birçok farklı özellikler </a:t>
            </a: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etkili olmaktadır.</a:t>
            </a:r>
          </a:p>
          <a:p>
            <a:pPr marL="449580" indent="0" algn="just">
              <a:buNone/>
              <a:defRPr/>
            </a:pPr>
            <a:r>
              <a:rPr lang="tr-T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 nedenle  kamu görevlilerinin  iletişim konusunda becerilerini geliştirmesi gerekir.</a:t>
            </a:r>
            <a:endParaRPr lang="tr-TR" sz="3200" b="1" dirty="0">
              <a:solidFill>
                <a:srgbClr val="FF0000"/>
              </a:solidFill>
              <a:ea typeface="Calibri" panose="020F0502020204030204" pitchFamily="34" charset="0"/>
              <a:cs typeface="Times New Roman" panose="02020603050405020304" pitchFamily="18" charset="0"/>
            </a:endParaRPr>
          </a:p>
          <a:p>
            <a:pPr>
              <a:defRPr/>
            </a:pPr>
            <a:endParaRPr lang="tr-TR" dirty="0"/>
          </a:p>
        </p:txBody>
      </p:sp>
      <p:sp>
        <p:nvSpPr>
          <p:cNvPr id="2" name="Veri Yer Tutucusu 1">
            <a:extLst>
              <a:ext uri="{FF2B5EF4-FFF2-40B4-BE49-F238E27FC236}">
                <a16:creationId xmlns:a16="http://schemas.microsoft.com/office/drawing/2014/main" id="{B2B1C47E-3541-D427-81DD-6D62956B2FBF}"/>
              </a:ext>
            </a:extLst>
          </p:cNvPr>
          <p:cNvSpPr>
            <a:spLocks noGrp="1"/>
          </p:cNvSpPr>
          <p:nvPr>
            <p:ph type="dt" sz="half" idx="10"/>
          </p:nvPr>
        </p:nvSpPr>
        <p:spPr/>
        <p:txBody>
          <a:bodyPr/>
          <a:lstStyle/>
          <a:p>
            <a:fld id="{534178EB-755B-4D3F-9079-3C72561822D9}" type="datetime8">
              <a:rPr lang="tr-TR" smtClean="0"/>
              <a:t>4.09.2025 23:10</a:t>
            </a:fld>
            <a:endParaRPr lang="tr-TR"/>
          </a:p>
        </p:txBody>
      </p:sp>
      <p:sp>
        <p:nvSpPr>
          <p:cNvPr id="4" name="Alt Bilgi Yer Tutucusu 3">
            <a:extLst>
              <a:ext uri="{FF2B5EF4-FFF2-40B4-BE49-F238E27FC236}">
                <a16:creationId xmlns:a16="http://schemas.microsoft.com/office/drawing/2014/main" id="{23073204-2BE4-9625-77EA-D775C8F86E58}"/>
              </a:ext>
            </a:extLst>
          </p:cNvPr>
          <p:cNvSpPr>
            <a:spLocks noGrp="1"/>
          </p:cNvSpPr>
          <p:nvPr>
            <p:ph type="ftr" sz="quarter" idx="11"/>
          </p:nvPr>
        </p:nvSpPr>
        <p:spPr/>
        <p:txBody>
          <a:bodyPr/>
          <a:lstStyle/>
          <a:p>
            <a:r>
              <a:rPr lang="tr-TR"/>
              <a:t>ARİF DEDE</a:t>
            </a:r>
          </a:p>
        </p:txBody>
      </p:sp>
      <p:sp>
        <p:nvSpPr>
          <p:cNvPr id="5" name="Slayt Numarası Yer Tutucusu 4">
            <a:extLst>
              <a:ext uri="{FF2B5EF4-FFF2-40B4-BE49-F238E27FC236}">
                <a16:creationId xmlns:a16="http://schemas.microsoft.com/office/drawing/2014/main" id="{45FAFA57-F994-C6D7-16F3-5705DB0FF3D9}"/>
              </a:ext>
            </a:extLst>
          </p:cNvPr>
          <p:cNvSpPr>
            <a:spLocks noGrp="1"/>
          </p:cNvSpPr>
          <p:nvPr>
            <p:ph type="sldNum" sz="quarter" idx="12"/>
          </p:nvPr>
        </p:nvSpPr>
        <p:spPr/>
        <p:txBody>
          <a:bodyPr/>
          <a:lstStyle/>
          <a:p>
            <a:fld id="{86FC53E8-F9E2-49AE-8415-908AA8E3E97C}" type="slidenum">
              <a:rPr lang="tr-TR" smtClean="0"/>
              <a:t>92</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Başlık 1">
            <a:extLst>
              <a:ext uri="{FF2B5EF4-FFF2-40B4-BE49-F238E27FC236}">
                <a16:creationId xmlns:a16="http://schemas.microsoft.com/office/drawing/2014/main" id="{9879651B-0F44-EB54-561A-A8DD2C3ADA13}"/>
              </a:ext>
            </a:extLst>
          </p:cNvPr>
          <p:cNvSpPr>
            <a:spLocks noGrp="1"/>
          </p:cNvSpPr>
          <p:nvPr>
            <p:ph type="title"/>
          </p:nvPr>
        </p:nvSpPr>
        <p:spPr>
          <a:xfrm>
            <a:off x="1236133" y="188913"/>
            <a:ext cx="8985780" cy="647700"/>
          </a:xfrm>
        </p:spPr>
        <p:txBody>
          <a:bodyPr>
            <a:noAutofit/>
          </a:bodyPr>
          <a:lstStyle/>
          <a:p>
            <a:pPr algn="ctr"/>
            <a:r>
              <a:rPr lang="tr-TR" altLang="tr-TR" dirty="0">
                <a:solidFill>
                  <a:srgbClr val="FF0000"/>
                </a:solidFill>
              </a:rPr>
              <a:t>KURUMSAL İLETİŞİM</a:t>
            </a:r>
          </a:p>
        </p:txBody>
      </p:sp>
      <p:sp>
        <p:nvSpPr>
          <p:cNvPr id="3" name="İçerik Yer Tutucusu 2">
            <a:extLst>
              <a:ext uri="{FF2B5EF4-FFF2-40B4-BE49-F238E27FC236}">
                <a16:creationId xmlns:a16="http://schemas.microsoft.com/office/drawing/2014/main" id="{054D6F24-6B31-E5CA-E6DD-A315AD0B83F8}"/>
              </a:ext>
            </a:extLst>
          </p:cNvPr>
          <p:cNvSpPr>
            <a:spLocks noGrp="1"/>
          </p:cNvSpPr>
          <p:nvPr>
            <p:ph idx="1"/>
          </p:nvPr>
        </p:nvSpPr>
        <p:spPr>
          <a:xfrm>
            <a:off x="982133" y="836613"/>
            <a:ext cx="10041467" cy="5289550"/>
          </a:xfrm>
        </p:spPr>
        <p:txBody>
          <a:bodyPr/>
          <a:lstStyle/>
          <a:p>
            <a:pPr marL="792480" algn="just">
              <a:buFont typeface="Wingdings" panose="05000000000000000000" pitchFamily="2" charset="2"/>
              <a:buChar char="Ø"/>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Bir Kurumda görevlilerle görüşen kişiler,  iletişimsizlik sonucunda ikna olmayınca konuyu üst yöneticiye iletir,  Üst yönetici ile başarısız olunca ilçe yönetimine, ilçe yönetimi ile başarısız olunca il yönetimine silsile yolu ile bakanlıklara cumhurbaşkanlığına kadar ulaşmaktadırlar.</a:t>
            </a:r>
            <a:endParaRPr lang="tr-TR" dirty="0">
              <a:ea typeface="Calibri" panose="020F0502020204030204" pitchFamily="34" charset="0"/>
              <a:cs typeface="Times New Roman" panose="02020603050405020304" pitchFamily="18" charset="0"/>
            </a:endParaRPr>
          </a:p>
          <a:p>
            <a:pPr marL="792480" algn="just">
              <a:buFont typeface="Wingdings" panose="05000000000000000000" pitchFamily="2" charset="2"/>
              <a:buChar char="Ø"/>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Kamu hizmetinde sorunların, </a:t>
            </a:r>
            <a:r>
              <a:rPr 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oluştuğu yerde giderilmesi esastır.</a:t>
            </a:r>
            <a:endPar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92480" algn="just">
              <a:buFont typeface="Wingdings" panose="05000000000000000000" pitchFamily="2" charset="2"/>
              <a:buChar char="Ø"/>
              <a:defRPr/>
            </a:pP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Üst makamlara ulaşan müracaat veya şikâyet silsile yolu ile başladığı yere geriye dönmekte ve emek, zaman, maddi kayıplara neden olmaktadır. </a:t>
            </a:r>
            <a:endParaRPr lang="tr-TR" dirty="0">
              <a:ea typeface="Calibri" panose="020F0502020204030204" pitchFamily="34" charset="0"/>
              <a:cs typeface="Times New Roman" panose="02020603050405020304" pitchFamily="18" charset="0"/>
            </a:endParaRPr>
          </a:p>
          <a:p>
            <a:pPr marL="792480" algn="just">
              <a:buFont typeface="Wingdings" panose="05000000000000000000" pitchFamily="2" charset="2"/>
              <a:buChar char="Ø"/>
              <a:defRPr/>
            </a:pPr>
            <a:r>
              <a:rPr 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Kurumlarda yönetici ve görevlilere müracaatlarda  ve iletişimde  engeller olmamalıdır.</a:t>
            </a:r>
            <a:endParaRPr lang="tr-TR" dirty="0">
              <a:solidFill>
                <a:srgbClr val="FF0000"/>
              </a:solidFill>
              <a:ea typeface="Calibri" panose="020F0502020204030204" pitchFamily="34" charset="0"/>
              <a:cs typeface="Times New Roman" panose="02020603050405020304" pitchFamily="18" charset="0"/>
            </a:endParaRPr>
          </a:p>
          <a:p>
            <a:pPr marL="0" indent="0">
              <a:buNone/>
              <a:defRPr/>
            </a:pPr>
            <a:endParaRPr lang="tr-TR" dirty="0"/>
          </a:p>
        </p:txBody>
      </p:sp>
      <p:sp>
        <p:nvSpPr>
          <p:cNvPr id="2" name="Veri Yer Tutucusu 1">
            <a:extLst>
              <a:ext uri="{FF2B5EF4-FFF2-40B4-BE49-F238E27FC236}">
                <a16:creationId xmlns:a16="http://schemas.microsoft.com/office/drawing/2014/main" id="{F07F1922-CBCF-7A70-83F2-47FD07432D47}"/>
              </a:ext>
            </a:extLst>
          </p:cNvPr>
          <p:cNvSpPr>
            <a:spLocks noGrp="1"/>
          </p:cNvSpPr>
          <p:nvPr>
            <p:ph type="dt" sz="half" idx="10"/>
          </p:nvPr>
        </p:nvSpPr>
        <p:spPr/>
        <p:txBody>
          <a:bodyPr/>
          <a:lstStyle/>
          <a:p>
            <a:fld id="{E1D45068-2F1A-4E71-86D2-218F907E3612}" type="datetime8">
              <a:rPr lang="tr-TR" smtClean="0"/>
              <a:t>4.09.2025 23:10</a:t>
            </a:fld>
            <a:endParaRPr lang="tr-TR"/>
          </a:p>
        </p:txBody>
      </p:sp>
      <p:sp>
        <p:nvSpPr>
          <p:cNvPr id="4" name="Alt Bilgi Yer Tutucusu 3">
            <a:extLst>
              <a:ext uri="{FF2B5EF4-FFF2-40B4-BE49-F238E27FC236}">
                <a16:creationId xmlns:a16="http://schemas.microsoft.com/office/drawing/2014/main" id="{ADF74E85-A44F-09E7-FC29-51CB6D91FF5E}"/>
              </a:ext>
            </a:extLst>
          </p:cNvPr>
          <p:cNvSpPr>
            <a:spLocks noGrp="1"/>
          </p:cNvSpPr>
          <p:nvPr>
            <p:ph type="ftr" sz="quarter" idx="11"/>
          </p:nvPr>
        </p:nvSpPr>
        <p:spPr/>
        <p:txBody>
          <a:bodyPr/>
          <a:lstStyle/>
          <a:p>
            <a:r>
              <a:rPr lang="tr-TR"/>
              <a:t>ARİF DEDE</a:t>
            </a:r>
          </a:p>
        </p:txBody>
      </p:sp>
      <p:sp>
        <p:nvSpPr>
          <p:cNvPr id="5" name="Slayt Numarası Yer Tutucusu 4">
            <a:extLst>
              <a:ext uri="{FF2B5EF4-FFF2-40B4-BE49-F238E27FC236}">
                <a16:creationId xmlns:a16="http://schemas.microsoft.com/office/drawing/2014/main" id="{23138ABE-36A7-8488-8D8A-5F05965AF898}"/>
              </a:ext>
            </a:extLst>
          </p:cNvPr>
          <p:cNvSpPr>
            <a:spLocks noGrp="1"/>
          </p:cNvSpPr>
          <p:nvPr>
            <p:ph type="sldNum" sz="quarter" idx="12"/>
          </p:nvPr>
        </p:nvSpPr>
        <p:spPr/>
        <p:txBody>
          <a:bodyPr/>
          <a:lstStyle/>
          <a:p>
            <a:fld id="{86FC53E8-F9E2-49AE-8415-908AA8E3E97C}" type="slidenum">
              <a:rPr lang="tr-TR" smtClean="0"/>
              <a:t>93</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Başlık 1">
            <a:extLst>
              <a:ext uri="{FF2B5EF4-FFF2-40B4-BE49-F238E27FC236}">
                <a16:creationId xmlns:a16="http://schemas.microsoft.com/office/drawing/2014/main" id="{6AB31E89-9103-6519-B9E1-92D4FDDD27D6}"/>
              </a:ext>
            </a:extLst>
          </p:cNvPr>
          <p:cNvSpPr>
            <a:spLocks noGrp="1"/>
          </p:cNvSpPr>
          <p:nvPr>
            <p:ph type="title"/>
          </p:nvPr>
        </p:nvSpPr>
        <p:spPr>
          <a:xfrm>
            <a:off x="1016000" y="188913"/>
            <a:ext cx="10160000" cy="647700"/>
          </a:xfrm>
        </p:spPr>
        <p:txBody>
          <a:bodyPr>
            <a:noAutofit/>
          </a:bodyPr>
          <a:lstStyle/>
          <a:p>
            <a:pPr algn="ctr"/>
            <a:r>
              <a:rPr lang="tr-TR" altLang="tr-TR" dirty="0">
                <a:solidFill>
                  <a:srgbClr val="FF0000"/>
                </a:solidFill>
              </a:rPr>
              <a:t>KURUMSAL İLETİŞİM</a:t>
            </a:r>
          </a:p>
        </p:txBody>
      </p:sp>
      <p:sp>
        <p:nvSpPr>
          <p:cNvPr id="161795" name="İçerik Yer Tutucusu 2">
            <a:extLst>
              <a:ext uri="{FF2B5EF4-FFF2-40B4-BE49-F238E27FC236}">
                <a16:creationId xmlns:a16="http://schemas.microsoft.com/office/drawing/2014/main" id="{76326EE2-9EC7-85BE-69C3-51B0866556F9}"/>
              </a:ext>
            </a:extLst>
          </p:cNvPr>
          <p:cNvSpPr>
            <a:spLocks noGrp="1"/>
          </p:cNvSpPr>
          <p:nvPr>
            <p:ph idx="1"/>
          </p:nvPr>
        </p:nvSpPr>
        <p:spPr>
          <a:xfrm>
            <a:off x="863599" y="908050"/>
            <a:ext cx="10430933" cy="2004483"/>
          </a:xfrm>
        </p:spPr>
        <p:txBody>
          <a:bodyPr/>
          <a:lstStyle/>
          <a:p>
            <a:pPr marL="449263" indent="0" algn="just">
              <a:buNone/>
            </a:pPr>
            <a:r>
              <a:rPr lang="tr-TR" alt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Kamu görevlileri, müracaat ve </a:t>
            </a:r>
            <a:r>
              <a:rPr lang="tr-TR" alt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şikayetleri sabırla dinleyip,</a:t>
            </a:r>
            <a:r>
              <a:rPr lang="tr-TR" alt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empati kurarak konuyu değerlendirip, olumlu ya da olumsuz sonucunu </a:t>
            </a:r>
            <a:r>
              <a:rPr lang="tr-TR" alt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mevzuata dayandırarak açıklayıp,</a:t>
            </a:r>
            <a:r>
              <a:rPr lang="tr-TR" alt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başvuran kişiyi ikna etmeli ve </a:t>
            </a:r>
            <a:r>
              <a:rPr lang="tr-TR" altLang="tr-T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üst makamlara gitmesine ihtiyaç duymaya</a:t>
            </a:r>
            <a:r>
              <a:rPr lang="tr-TR" alt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fırsat vermemelidir.</a:t>
            </a:r>
            <a:endParaRPr lang="tr-TR" altLang="tr-TR" dirty="0">
              <a:ea typeface="Calibri" panose="020F0502020204030204" pitchFamily="34" charset="0"/>
              <a:cs typeface="Times New Roman" panose="02020603050405020304" pitchFamily="18" charset="0"/>
            </a:endParaRPr>
          </a:p>
        </p:txBody>
      </p:sp>
      <p:pic>
        <p:nvPicPr>
          <p:cNvPr id="161796" name="Picture 5">
            <a:extLst>
              <a:ext uri="{FF2B5EF4-FFF2-40B4-BE49-F238E27FC236}">
                <a16:creationId xmlns:a16="http://schemas.microsoft.com/office/drawing/2014/main" id="{93082379-4ECA-90C0-3613-BC7E101FD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1" y="3638550"/>
            <a:ext cx="42338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7" descr="Etkili İletişimde Etkili Dinleme - TUNÇ VİDİNLİ">
            <a:extLst>
              <a:ext uri="{FF2B5EF4-FFF2-40B4-BE49-F238E27FC236}">
                <a16:creationId xmlns:a16="http://schemas.microsoft.com/office/drawing/2014/main" id="{6B0051FC-FAB4-DF5A-499B-AEC70C840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864" y="3644900"/>
            <a:ext cx="391953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a:extLst>
              <a:ext uri="{FF2B5EF4-FFF2-40B4-BE49-F238E27FC236}">
                <a16:creationId xmlns:a16="http://schemas.microsoft.com/office/drawing/2014/main" id="{1F356429-95D3-BC9B-7895-FC7C874B7C91}"/>
              </a:ext>
            </a:extLst>
          </p:cNvPr>
          <p:cNvSpPr>
            <a:spLocks noGrp="1"/>
          </p:cNvSpPr>
          <p:nvPr>
            <p:ph type="dt" sz="half" idx="10"/>
          </p:nvPr>
        </p:nvSpPr>
        <p:spPr/>
        <p:txBody>
          <a:bodyPr/>
          <a:lstStyle/>
          <a:p>
            <a:fld id="{686B2F6C-E2D8-4DE8-B1F7-EBE418378585}" type="datetime8">
              <a:rPr lang="tr-TR" smtClean="0"/>
              <a:t>4.09.2025 23:10</a:t>
            </a:fld>
            <a:endParaRPr lang="tr-TR"/>
          </a:p>
        </p:txBody>
      </p:sp>
      <p:sp>
        <p:nvSpPr>
          <p:cNvPr id="3" name="Alt Bilgi Yer Tutucusu 2">
            <a:extLst>
              <a:ext uri="{FF2B5EF4-FFF2-40B4-BE49-F238E27FC236}">
                <a16:creationId xmlns:a16="http://schemas.microsoft.com/office/drawing/2014/main" id="{EC2F2086-B410-8B09-CC14-D95B35F652F0}"/>
              </a:ext>
            </a:extLst>
          </p:cNvPr>
          <p:cNvSpPr>
            <a:spLocks noGrp="1"/>
          </p:cNvSpPr>
          <p:nvPr>
            <p:ph type="ftr" sz="quarter" idx="11"/>
          </p:nvPr>
        </p:nvSpPr>
        <p:spPr/>
        <p:txBody>
          <a:bodyPr/>
          <a:lstStyle/>
          <a:p>
            <a:r>
              <a:rPr lang="tr-TR"/>
              <a:t>ARİF DEDE</a:t>
            </a:r>
          </a:p>
        </p:txBody>
      </p:sp>
      <p:sp>
        <p:nvSpPr>
          <p:cNvPr id="4" name="Slayt Numarası Yer Tutucusu 3">
            <a:extLst>
              <a:ext uri="{FF2B5EF4-FFF2-40B4-BE49-F238E27FC236}">
                <a16:creationId xmlns:a16="http://schemas.microsoft.com/office/drawing/2014/main" id="{1ED2E2FC-7095-E719-1C18-55072EADC024}"/>
              </a:ext>
            </a:extLst>
          </p:cNvPr>
          <p:cNvSpPr>
            <a:spLocks noGrp="1"/>
          </p:cNvSpPr>
          <p:nvPr>
            <p:ph type="sldNum" sz="quarter" idx="12"/>
          </p:nvPr>
        </p:nvSpPr>
        <p:spPr/>
        <p:txBody>
          <a:bodyPr/>
          <a:lstStyle/>
          <a:p>
            <a:fld id="{86FC53E8-F9E2-49AE-8415-908AA8E3E97C}" type="slidenum">
              <a:rPr lang="tr-TR" smtClean="0"/>
              <a:t>94</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Başlık 1">
            <a:extLst>
              <a:ext uri="{FF2B5EF4-FFF2-40B4-BE49-F238E27FC236}">
                <a16:creationId xmlns:a16="http://schemas.microsoft.com/office/drawing/2014/main" id="{1F4F08F4-E1C2-71F5-57D6-4CD02BD9B1F6}"/>
              </a:ext>
            </a:extLst>
          </p:cNvPr>
          <p:cNvSpPr>
            <a:spLocks noGrp="1"/>
          </p:cNvSpPr>
          <p:nvPr>
            <p:ph type="title"/>
          </p:nvPr>
        </p:nvSpPr>
        <p:spPr>
          <a:xfrm>
            <a:off x="1422400" y="188913"/>
            <a:ext cx="9414933" cy="647700"/>
          </a:xfrm>
        </p:spPr>
        <p:txBody>
          <a:bodyPr>
            <a:noAutofit/>
          </a:bodyPr>
          <a:lstStyle/>
          <a:p>
            <a:pPr algn="ctr"/>
            <a:r>
              <a:rPr lang="tr-TR" altLang="tr-TR" dirty="0">
                <a:solidFill>
                  <a:srgbClr val="FF0000"/>
                </a:solidFill>
              </a:rPr>
              <a:t>KURUMSAL İLETİŞİM</a:t>
            </a:r>
          </a:p>
        </p:txBody>
      </p:sp>
      <p:sp>
        <p:nvSpPr>
          <p:cNvPr id="3" name="İçerik Yer Tutucusu 2">
            <a:extLst>
              <a:ext uri="{FF2B5EF4-FFF2-40B4-BE49-F238E27FC236}">
                <a16:creationId xmlns:a16="http://schemas.microsoft.com/office/drawing/2014/main" id="{C38676D2-CE41-419D-4E9A-B2C751362607}"/>
              </a:ext>
            </a:extLst>
          </p:cNvPr>
          <p:cNvSpPr>
            <a:spLocks noGrp="1"/>
          </p:cNvSpPr>
          <p:nvPr>
            <p:ph idx="1"/>
          </p:nvPr>
        </p:nvSpPr>
        <p:spPr>
          <a:xfrm>
            <a:off x="795867" y="866776"/>
            <a:ext cx="10380133" cy="4348691"/>
          </a:xfrm>
        </p:spPr>
        <p:txBody>
          <a:bodyPr>
            <a:normAutofit/>
          </a:bodyPr>
          <a:lstStyle/>
          <a:p>
            <a:pPr marL="906780" indent="-457200" algn="just">
              <a:buFont typeface="Wingdings" panose="05000000000000000000" pitchFamily="2" charset="2"/>
              <a:buChar char="Ø"/>
              <a:defRPr/>
            </a:pP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Üst kurumlara yapılan gereksiz başvuru ve şikâyetlerin genel nedeni; ilgili kurumlara  yapılan başvuruların kurumlarda  </a:t>
            </a:r>
            <a:r>
              <a:rPr lang="tr-TR"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çözümünde ilgililerle irtibat kurulamamasından veya karar vericilerin davranışlarından  </a:t>
            </a: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kaynaklanmaktadır. </a:t>
            </a:r>
          </a:p>
          <a:p>
            <a:pPr marL="906780" indent="-457200" algn="just">
              <a:buFont typeface="Wingdings" panose="05000000000000000000" pitchFamily="2" charset="2"/>
              <a:buChar char="Ø"/>
              <a:defRPr/>
            </a:pPr>
            <a:r>
              <a:rPr lang="tr-T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Kurum içinde ve kurum dışında  yapılan yazışmaların anlaşılır  şekilde ifade edilememesi de kurumsal iletişimde başarısızlığa neden olmaktadır.</a:t>
            </a:r>
            <a:endParaRPr lang="tr-TR" sz="3200" dirty="0">
              <a:ea typeface="Calibri" panose="020F0502020204030204" pitchFamily="34" charset="0"/>
              <a:cs typeface="Times New Roman" panose="02020603050405020304" pitchFamily="18" charset="0"/>
            </a:endParaRPr>
          </a:p>
          <a:p>
            <a:pPr marL="0" indent="0">
              <a:buNone/>
              <a:defRPr/>
            </a:pPr>
            <a:endParaRPr lang="tr-TR" sz="3200" dirty="0"/>
          </a:p>
        </p:txBody>
      </p:sp>
      <p:sp>
        <p:nvSpPr>
          <p:cNvPr id="2" name="Veri Yer Tutucusu 1">
            <a:extLst>
              <a:ext uri="{FF2B5EF4-FFF2-40B4-BE49-F238E27FC236}">
                <a16:creationId xmlns:a16="http://schemas.microsoft.com/office/drawing/2014/main" id="{8A167E59-8D23-C07D-B957-D94320C099A1}"/>
              </a:ext>
            </a:extLst>
          </p:cNvPr>
          <p:cNvSpPr>
            <a:spLocks noGrp="1"/>
          </p:cNvSpPr>
          <p:nvPr>
            <p:ph type="dt" sz="half" idx="10"/>
          </p:nvPr>
        </p:nvSpPr>
        <p:spPr/>
        <p:txBody>
          <a:bodyPr/>
          <a:lstStyle/>
          <a:p>
            <a:fld id="{95364C89-290D-4759-9FF1-A275D2819DCB}" type="datetime8">
              <a:rPr lang="tr-TR" smtClean="0"/>
              <a:t>4.09.2025 23:10</a:t>
            </a:fld>
            <a:endParaRPr lang="tr-TR"/>
          </a:p>
        </p:txBody>
      </p:sp>
      <p:sp>
        <p:nvSpPr>
          <p:cNvPr id="4" name="Alt Bilgi Yer Tutucusu 3">
            <a:extLst>
              <a:ext uri="{FF2B5EF4-FFF2-40B4-BE49-F238E27FC236}">
                <a16:creationId xmlns:a16="http://schemas.microsoft.com/office/drawing/2014/main" id="{68ECC43B-B7B4-E48A-EFE9-051DC8954D96}"/>
              </a:ext>
            </a:extLst>
          </p:cNvPr>
          <p:cNvSpPr>
            <a:spLocks noGrp="1"/>
          </p:cNvSpPr>
          <p:nvPr>
            <p:ph type="ftr" sz="quarter" idx="11"/>
          </p:nvPr>
        </p:nvSpPr>
        <p:spPr/>
        <p:txBody>
          <a:bodyPr/>
          <a:lstStyle/>
          <a:p>
            <a:r>
              <a:rPr lang="tr-TR"/>
              <a:t>ARİF DEDE</a:t>
            </a:r>
          </a:p>
        </p:txBody>
      </p:sp>
      <p:sp>
        <p:nvSpPr>
          <p:cNvPr id="5" name="Slayt Numarası Yer Tutucusu 4">
            <a:extLst>
              <a:ext uri="{FF2B5EF4-FFF2-40B4-BE49-F238E27FC236}">
                <a16:creationId xmlns:a16="http://schemas.microsoft.com/office/drawing/2014/main" id="{F4D4271B-FFD9-440D-D6EC-8EF6F0AD4847}"/>
              </a:ext>
            </a:extLst>
          </p:cNvPr>
          <p:cNvSpPr>
            <a:spLocks noGrp="1"/>
          </p:cNvSpPr>
          <p:nvPr>
            <p:ph type="sldNum" sz="quarter" idx="12"/>
          </p:nvPr>
        </p:nvSpPr>
        <p:spPr/>
        <p:txBody>
          <a:bodyPr/>
          <a:lstStyle/>
          <a:p>
            <a:fld id="{86FC53E8-F9E2-49AE-8415-908AA8E3E97C}" type="slidenum">
              <a:rPr lang="tr-TR" smtClean="0"/>
              <a:t>95</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Başlık 1">
            <a:extLst>
              <a:ext uri="{FF2B5EF4-FFF2-40B4-BE49-F238E27FC236}">
                <a16:creationId xmlns:a16="http://schemas.microsoft.com/office/drawing/2014/main" id="{AE4F65F0-223E-8143-96D8-1E5FDCA5791B}"/>
              </a:ext>
            </a:extLst>
          </p:cNvPr>
          <p:cNvSpPr>
            <a:spLocks noGrp="1"/>
          </p:cNvSpPr>
          <p:nvPr>
            <p:ph type="title"/>
          </p:nvPr>
        </p:nvSpPr>
        <p:spPr>
          <a:xfrm>
            <a:off x="846667" y="188913"/>
            <a:ext cx="9804400" cy="647700"/>
          </a:xfrm>
        </p:spPr>
        <p:txBody>
          <a:bodyPr>
            <a:noAutofit/>
          </a:bodyPr>
          <a:lstStyle/>
          <a:p>
            <a:pPr algn="ctr"/>
            <a:r>
              <a:rPr lang="tr-TR" altLang="tr-TR" dirty="0">
                <a:solidFill>
                  <a:srgbClr val="FF0000"/>
                </a:solidFill>
              </a:rPr>
              <a:t>KURUMSAL İLETİŞİM</a:t>
            </a:r>
          </a:p>
        </p:txBody>
      </p:sp>
      <p:sp>
        <p:nvSpPr>
          <p:cNvPr id="163843" name="İçerik Yer Tutucusu 2">
            <a:extLst>
              <a:ext uri="{FF2B5EF4-FFF2-40B4-BE49-F238E27FC236}">
                <a16:creationId xmlns:a16="http://schemas.microsoft.com/office/drawing/2014/main" id="{217443CC-B8B5-CEC3-4313-884F845FB959}"/>
              </a:ext>
            </a:extLst>
          </p:cNvPr>
          <p:cNvSpPr>
            <a:spLocks noGrp="1"/>
          </p:cNvSpPr>
          <p:nvPr>
            <p:ph idx="1"/>
          </p:nvPr>
        </p:nvSpPr>
        <p:spPr>
          <a:xfrm>
            <a:off x="846667" y="908051"/>
            <a:ext cx="10617200" cy="4527549"/>
          </a:xfrm>
        </p:spPr>
        <p:txBody>
          <a:bodyPr/>
          <a:lstStyle/>
          <a:p>
            <a:pPr>
              <a:buFont typeface="Wingdings" panose="05000000000000000000" pitchFamily="2" charset="2"/>
              <a:buChar char="Ø"/>
            </a:pPr>
            <a:r>
              <a:rPr lang="tr-TR" altLang="tr-T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Kurumlara yapılan müracaat ve şikâyetlerin   konusu değerlendirilerek ilgili mevzuatlar doğrultusunda, müracaat edilen konuda karar vermeye yetkili başvurulan kişi ise müracaat değerlendirerek  sonuçlandırmalıdır.</a:t>
            </a:r>
          </a:p>
          <a:p>
            <a:pPr>
              <a:buFont typeface="Wingdings" panose="05000000000000000000" pitchFamily="2" charset="2"/>
              <a:buChar char="Ø"/>
            </a:pPr>
            <a:r>
              <a:rPr lang="tr-TR" altLang="tr-T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Karar verme yetkisi üst makamlara ait ise müracaatın yetkili makamlara iletilmesi gerekir.</a:t>
            </a:r>
          </a:p>
          <a:p>
            <a:pPr>
              <a:buFont typeface="Wingdings" panose="05000000000000000000" pitchFamily="2" charset="2"/>
              <a:buChar char="Ø"/>
            </a:pPr>
            <a:r>
              <a:rPr lang="tr-TR" altLang="tr-T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Yapılan müracaat ilgili </a:t>
            </a:r>
            <a:r>
              <a:rPr lang="tr-TR" altLang="tr-TR" sz="3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mevzuata göre uygunsuz, yersiz ve haksız olsa </a:t>
            </a:r>
            <a:r>
              <a:rPr lang="tr-TR" altLang="tr-T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bile müracaatın kabul edilerek yetkili makama iletilmesi ve </a:t>
            </a:r>
            <a:r>
              <a:rPr lang="tr-TR" altLang="tr-TR" sz="3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kararın yetkili makam tarafından </a:t>
            </a:r>
            <a:r>
              <a:rPr lang="tr-TR" altLang="tr-TR"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verilmesi gerekir. </a:t>
            </a:r>
            <a:endParaRPr lang="tr-TR" altLang="tr-TR" dirty="0">
              <a:ea typeface="Calibri" panose="020F0502020204030204" pitchFamily="34" charset="0"/>
              <a:cs typeface="Times New Roman" panose="02020603050405020304" pitchFamily="18" charset="0"/>
            </a:endParaRPr>
          </a:p>
        </p:txBody>
      </p:sp>
      <p:sp>
        <p:nvSpPr>
          <p:cNvPr id="2" name="Veri Yer Tutucusu 1">
            <a:extLst>
              <a:ext uri="{FF2B5EF4-FFF2-40B4-BE49-F238E27FC236}">
                <a16:creationId xmlns:a16="http://schemas.microsoft.com/office/drawing/2014/main" id="{E415636A-905F-64E7-9152-B07A33E41D94}"/>
              </a:ext>
            </a:extLst>
          </p:cNvPr>
          <p:cNvSpPr>
            <a:spLocks noGrp="1"/>
          </p:cNvSpPr>
          <p:nvPr>
            <p:ph type="dt" sz="half" idx="10"/>
          </p:nvPr>
        </p:nvSpPr>
        <p:spPr/>
        <p:txBody>
          <a:bodyPr/>
          <a:lstStyle/>
          <a:p>
            <a:fld id="{2048F845-F70C-4AE1-A316-51CEF928B473}" type="datetime8">
              <a:rPr lang="tr-TR" smtClean="0"/>
              <a:t>4.09.2025 23:10</a:t>
            </a:fld>
            <a:endParaRPr lang="tr-TR"/>
          </a:p>
        </p:txBody>
      </p:sp>
      <p:sp>
        <p:nvSpPr>
          <p:cNvPr id="3" name="Alt Bilgi Yer Tutucusu 2">
            <a:extLst>
              <a:ext uri="{FF2B5EF4-FFF2-40B4-BE49-F238E27FC236}">
                <a16:creationId xmlns:a16="http://schemas.microsoft.com/office/drawing/2014/main" id="{67DB5D7A-47A3-B7C5-ED2F-3074F7755E54}"/>
              </a:ext>
            </a:extLst>
          </p:cNvPr>
          <p:cNvSpPr>
            <a:spLocks noGrp="1"/>
          </p:cNvSpPr>
          <p:nvPr>
            <p:ph type="ftr" sz="quarter" idx="11"/>
          </p:nvPr>
        </p:nvSpPr>
        <p:spPr/>
        <p:txBody>
          <a:bodyPr/>
          <a:lstStyle/>
          <a:p>
            <a:r>
              <a:rPr lang="tr-TR"/>
              <a:t>ARİF DEDE</a:t>
            </a:r>
          </a:p>
        </p:txBody>
      </p:sp>
      <p:sp>
        <p:nvSpPr>
          <p:cNvPr id="4" name="Slayt Numarası Yer Tutucusu 3">
            <a:extLst>
              <a:ext uri="{FF2B5EF4-FFF2-40B4-BE49-F238E27FC236}">
                <a16:creationId xmlns:a16="http://schemas.microsoft.com/office/drawing/2014/main" id="{1E4DF8D5-1D33-8048-2432-C47D5584E770}"/>
              </a:ext>
            </a:extLst>
          </p:cNvPr>
          <p:cNvSpPr>
            <a:spLocks noGrp="1"/>
          </p:cNvSpPr>
          <p:nvPr>
            <p:ph type="sldNum" sz="quarter" idx="12"/>
          </p:nvPr>
        </p:nvSpPr>
        <p:spPr/>
        <p:txBody>
          <a:bodyPr/>
          <a:lstStyle/>
          <a:p>
            <a:fld id="{86FC53E8-F9E2-49AE-8415-908AA8E3E97C}" type="slidenum">
              <a:rPr lang="tr-TR" smtClean="0"/>
              <a:t>96</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D75031A9-0E80-82ED-79E8-0B6D87853932}"/>
              </a:ext>
            </a:extLst>
          </p:cNvPr>
          <p:cNvSpPr>
            <a:spLocks noGrp="1" noChangeArrowheads="1"/>
          </p:cNvSpPr>
          <p:nvPr>
            <p:ph idx="1"/>
          </p:nvPr>
        </p:nvSpPr>
        <p:spPr>
          <a:xfrm>
            <a:off x="1083733" y="1125538"/>
            <a:ext cx="10007600" cy="4970462"/>
          </a:xfrm>
          <a:solidFill>
            <a:schemeClr val="bg1"/>
          </a:solidFill>
          <a:ln>
            <a:solidFill>
              <a:schemeClr val="accent2"/>
            </a:solidFill>
            <a:miter lim="800000"/>
            <a:headEnd/>
            <a:tailEnd/>
          </a:ln>
        </p:spPr>
        <p:txBody>
          <a:bodyPr/>
          <a:lstStyle/>
          <a:p>
            <a:pPr algn="ctr" eaLnBrk="1" hangingPunct="1">
              <a:spcBef>
                <a:spcPct val="50000"/>
              </a:spcBef>
              <a:buFont typeface="Wingdings" panose="05000000000000000000" pitchFamily="2" charset="2"/>
              <a:buNone/>
            </a:pPr>
            <a:r>
              <a:rPr lang="tr-TR" altLang="tr-TR" dirty="0">
                <a:solidFill>
                  <a:srgbClr val="FF0000"/>
                </a:solidFill>
              </a:rPr>
              <a:t>YÖNETİCİLERİMİZİN</a:t>
            </a:r>
          </a:p>
          <a:p>
            <a:pPr algn="ctr" eaLnBrk="1" hangingPunct="1">
              <a:spcBef>
                <a:spcPct val="50000"/>
              </a:spcBef>
              <a:buFont typeface="Wingdings" panose="05000000000000000000" pitchFamily="2" charset="2"/>
              <a:buNone/>
            </a:pPr>
            <a:r>
              <a:rPr lang="tr-TR" altLang="tr-TR" dirty="0">
                <a:solidFill>
                  <a:srgbClr val="FF00FF"/>
                </a:solidFill>
              </a:rPr>
              <a:t> </a:t>
            </a:r>
            <a:r>
              <a:rPr lang="tr-TR" altLang="tr-TR" b="1" dirty="0">
                <a:solidFill>
                  <a:schemeClr val="accent2"/>
                </a:solidFill>
              </a:rPr>
              <a:t>SOSYAL, MESLEKİ VE YAŞAM FELSEFESİNİ</a:t>
            </a:r>
            <a:r>
              <a:rPr lang="tr-TR" altLang="tr-TR" b="1" dirty="0">
                <a:solidFill>
                  <a:srgbClr val="FF00FF"/>
                </a:solidFill>
              </a:rPr>
              <a:t> </a:t>
            </a:r>
            <a:r>
              <a:rPr lang="tr-TR" altLang="tr-TR" dirty="0"/>
              <a:t>ÖĞRENMEYE ÇALIŞALIM.</a:t>
            </a:r>
          </a:p>
          <a:p>
            <a:pPr algn="ctr" eaLnBrk="1" hangingPunct="1">
              <a:spcBef>
                <a:spcPct val="50000"/>
              </a:spcBef>
              <a:buFont typeface="Wingdings" panose="05000000000000000000" pitchFamily="2" charset="2"/>
              <a:buNone/>
            </a:pPr>
            <a:r>
              <a:rPr lang="tr-TR" altLang="tr-TR" b="1" dirty="0">
                <a:solidFill>
                  <a:srgbClr val="FF0000"/>
                </a:solidFill>
              </a:rPr>
              <a:t>Bunları bilmemiz;</a:t>
            </a:r>
          </a:p>
          <a:p>
            <a:pPr eaLnBrk="1" hangingPunct="1">
              <a:spcBef>
                <a:spcPct val="50000"/>
              </a:spcBef>
              <a:buFont typeface="Wingdings" panose="05000000000000000000" pitchFamily="2" charset="2"/>
              <a:buNone/>
            </a:pPr>
            <a:r>
              <a:rPr lang="tr-TR" altLang="tr-TR" dirty="0">
                <a:solidFill>
                  <a:srgbClr val="FF00FF"/>
                </a:solidFill>
                <a:sym typeface="Wingdings" panose="05000000000000000000" pitchFamily="2" charset="2"/>
              </a:rPr>
              <a:t> </a:t>
            </a:r>
            <a:r>
              <a:rPr lang="tr-TR" altLang="tr-TR" dirty="0">
                <a:sym typeface="Wingdings" panose="05000000000000000000" pitchFamily="2" charset="2"/>
              </a:rPr>
              <a:t>ETK</a:t>
            </a:r>
            <a:r>
              <a:rPr lang="tr-TR" altLang="tr-TR" dirty="0"/>
              <a:t>İ</a:t>
            </a:r>
            <a:r>
              <a:rPr lang="tr-TR" altLang="tr-TR" dirty="0">
                <a:sym typeface="Wingdings" panose="05000000000000000000" pitchFamily="2" charset="2"/>
              </a:rPr>
              <a:t>L</a:t>
            </a:r>
            <a:r>
              <a:rPr lang="tr-TR" altLang="tr-TR" dirty="0"/>
              <a:t>İ</a:t>
            </a:r>
            <a:r>
              <a:rPr lang="tr-TR" altLang="tr-TR" dirty="0">
                <a:sym typeface="Wingdings" panose="05000000000000000000" pitchFamily="2" charset="2"/>
              </a:rPr>
              <a:t> MESAJLAR VERMEM</a:t>
            </a:r>
            <a:r>
              <a:rPr lang="tr-TR" altLang="tr-TR" dirty="0"/>
              <a:t>İZİ SAĞLAR,</a:t>
            </a:r>
          </a:p>
          <a:p>
            <a:pPr eaLnBrk="1" hangingPunct="1">
              <a:spcBef>
                <a:spcPct val="50000"/>
              </a:spcBef>
              <a:buFont typeface="Wingdings" panose="05000000000000000000" pitchFamily="2" charset="2"/>
              <a:buNone/>
            </a:pPr>
            <a:r>
              <a:rPr lang="tr-TR" altLang="tr-TR" dirty="0">
                <a:solidFill>
                  <a:srgbClr val="FF00FF"/>
                </a:solidFill>
                <a:sym typeface="Wingdings" panose="05000000000000000000" pitchFamily="2" charset="2"/>
              </a:rPr>
              <a:t></a:t>
            </a:r>
            <a:r>
              <a:rPr lang="tr-TR" altLang="tr-TR" dirty="0">
                <a:solidFill>
                  <a:srgbClr val="FF00FF"/>
                </a:solidFill>
              </a:rPr>
              <a:t> </a:t>
            </a:r>
            <a:r>
              <a:rPr lang="tr-TR" altLang="tr-TR" dirty="0"/>
              <a:t>ÇATIŞMAYA DÜŞMEMİZİ ÖNLER,</a:t>
            </a:r>
          </a:p>
          <a:p>
            <a:pPr eaLnBrk="1" hangingPunct="1">
              <a:spcBef>
                <a:spcPct val="50000"/>
              </a:spcBef>
              <a:buFont typeface="Wingdings" panose="05000000000000000000" pitchFamily="2" charset="2"/>
              <a:buNone/>
            </a:pPr>
            <a:r>
              <a:rPr lang="tr-TR" altLang="tr-TR" dirty="0">
                <a:solidFill>
                  <a:srgbClr val="FF00FF"/>
                </a:solidFill>
                <a:sym typeface="Wingdings" panose="05000000000000000000" pitchFamily="2" charset="2"/>
              </a:rPr>
              <a:t></a:t>
            </a:r>
            <a:r>
              <a:rPr lang="tr-TR" altLang="tr-TR" dirty="0">
                <a:solidFill>
                  <a:srgbClr val="FF00FF"/>
                </a:solidFill>
              </a:rPr>
              <a:t> </a:t>
            </a:r>
            <a:r>
              <a:rPr lang="tr-TR" altLang="tr-TR" dirty="0"/>
              <a:t>BAŞARILI OLMA ÖLÇÜTLERİMİZİ BELİRLEMEYİ KOLAYLAŞTIRIR.</a:t>
            </a:r>
          </a:p>
        </p:txBody>
      </p:sp>
      <p:sp>
        <p:nvSpPr>
          <p:cNvPr id="59396" name="3 Veri Yer Tutucusu">
            <a:extLst>
              <a:ext uri="{FF2B5EF4-FFF2-40B4-BE49-F238E27FC236}">
                <a16:creationId xmlns:a16="http://schemas.microsoft.com/office/drawing/2014/main" id="{EBC27CFE-07FE-994E-2DF1-1FFB279F4A9B}"/>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2F9571DC-6724-4F84-BC53-F3A4E6DFC293}" type="datetime8">
              <a:rPr lang="tr-TR" smtClean="0"/>
              <a:t>4.09.2025 23:10</a:t>
            </a:fld>
            <a:endParaRPr lang="tr-TR"/>
          </a:p>
        </p:txBody>
      </p:sp>
      <p:sp>
        <p:nvSpPr>
          <p:cNvPr id="59397" name="4 Altbilgi Yer Tutucusu">
            <a:extLst>
              <a:ext uri="{FF2B5EF4-FFF2-40B4-BE49-F238E27FC236}">
                <a16:creationId xmlns:a16="http://schemas.microsoft.com/office/drawing/2014/main" id="{DAA90555-481E-ACF5-087A-ED34A1942CBA}"/>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64869" name="5 Slayt Numarası Yer Tutucusu">
            <a:extLst>
              <a:ext uri="{FF2B5EF4-FFF2-40B4-BE49-F238E27FC236}">
                <a16:creationId xmlns:a16="http://schemas.microsoft.com/office/drawing/2014/main" id="{E9C7A272-E1B1-A59A-9FED-239C93EA1E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924D4D-7C56-4161-A27A-A09133FACFBA}" type="slidenum">
              <a:rPr lang="tr-TR" altLang="tr-TR" sz="1200">
                <a:solidFill>
                  <a:srgbClr val="898989"/>
                </a:solidFill>
                <a:latin typeface="Arial" panose="020B0604020202020204" pitchFamily="34" charset="0"/>
              </a:rPr>
              <a:pPr>
                <a:spcBef>
                  <a:spcPct val="0"/>
                </a:spcBef>
                <a:buFontTx/>
                <a:buNone/>
              </a:pPr>
              <a:t>97</a:t>
            </a:fld>
            <a:endParaRPr lang="tr-TR" altLang="tr-TR" sz="1200">
              <a:solidFill>
                <a:srgbClr val="898989"/>
              </a:solidFill>
              <a:latin typeface="Arial" panose="020B0604020202020204" pitchFamily="34" charset="0"/>
            </a:endParaRPr>
          </a:p>
        </p:txBody>
      </p:sp>
      <p:sp>
        <p:nvSpPr>
          <p:cNvPr id="164870" name="6 Başlık">
            <a:extLst>
              <a:ext uri="{FF2B5EF4-FFF2-40B4-BE49-F238E27FC236}">
                <a16:creationId xmlns:a16="http://schemas.microsoft.com/office/drawing/2014/main" id="{5C96F98B-87A6-79EA-CFCA-7912F66C052B}"/>
              </a:ext>
            </a:extLst>
          </p:cNvPr>
          <p:cNvSpPr>
            <a:spLocks noGrp="1"/>
          </p:cNvSpPr>
          <p:nvPr>
            <p:ph type="title"/>
          </p:nvPr>
        </p:nvSpPr>
        <p:spPr>
          <a:xfrm>
            <a:off x="1083733" y="270932"/>
            <a:ext cx="9138180" cy="637117"/>
          </a:xfrm>
        </p:spPr>
        <p:txBody>
          <a:bodyPr>
            <a:normAutofit fontScale="90000"/>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43">
                                            <p:txEl>
                                              <p:charRg st="4294967295" end="4294967295"/>
                                            </p:txEl>
                                          </p:spTgt>
                                        </p:tgtEl>
                                        <p:attrNameLst>
                                          <p:attrName>style.visibility</p:attrName>
                                        </p:attrNameLst>
                                      </p:cBhvr>
                                      <p:to>
                                        <p:strVal val="visible"/>
                                      </p:to>
                                    </p:set>
                                    <p:anim calcmode="lin" valueType="num">
                                      <p:cBhvr additive="base">
                                        <p:cTn id="7" dur="500" fill="hold"/>
                                        <p:tgtEl>
                                          <p:spTgt spid="61443">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3 Veri Yer Tutucusu">
            <a:extLst>
              <a:ext uri="{FF2B5EF4-FFF2-40B4-BE49-F238E27FC236}">
                <a16:creationId xmlns:a16="http://schemas.microsoft.com/office/drawing/2014/main" id="{9DC6D3EF-A87A-9BBD-816B-B3716D9D2B40}"/>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159520D0-63A4-44D8-9A97-36783FDBD497}" type="datetime8">
              <a:rPr lang="tr-TR" smtClean="0"/>
              <a:t>4.09.2025 23:10</a:t>
            </a:fld>
            <a:endParaRPr lang="tr-TR"/>
          </a:p>
        </p:txBody>
      </p:sp>
      <p:sp>
        <p:nvSpPr>
          <p:cNvPr id="60420" name="4 Altbilgi Yer Tutucusu">
            <a:extLst>
              <a:ext uri="{FF2B5EF4-FFF2-40B4-BE49-F238E27FC236}">
                <a16:creationId xmlns:a16="http://schemas.microsoft.com/office/drawing/2014/main" id="{CD779975-5CF9-E756-1B11-8EB04976EE68}"/>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66916" name="5 Slayt Numarası Yer Tutucusu">
            <a:extLst>
              <a:ext uri="{FF2B5EF4-FFF2-40B4-BE49-F238E27FC236}">
                <a16:creationId xmlns:a16="http://schemas.microsoft.com/office/drawing/2014/main" id="{63A9E872-A53B-D1CC-886E-B7143B1C6E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B4B02C-3301-474A-8FA0-4F4A6EFA1DFD}" type="slidenum">
              <a:rPr lang="tr-TR" altLang="tr-TR" sz="1200">
                <a:solidFill>
                  <a:srgbClr val="898989"/>
                </a:solidFill>
                <a:latin typeface="Arial" panose="020B0604020202020204" pitchFamily="34" charset="0"/>
              </a:rPr>
              <a:pPr>
                <a:spcBef>
                  <a:spcPct val="0"/>
                </a:spcBef>
                <a:buFontTx/>
                <a:buNone/>
              </a:pPr>
              <a:t>98</a:t>
            </a:fld>
            <a:endParaRPr lang="tr-TR" altLang="tr-TR" sz="1200">
              <a:solidFill>
                <a:srgbClr val="898989"/>
              </a:solidFill>
              <a:latin typeface="Arial" panose="020B0604020202020204" pitchFamily="34" charset="0"/>
            </a:endParaRPr>
          </a:p>
        </p:txBody>
      </p:sp>
      <p:sp>
        <p:nvSpPr>
          <p:cNvPr id="62472" name="Rectangle 8">
            <a:extLst>
              <a:ext uri="{FF2B5EF4-FFF2-40B4-BE49-F238E27FC236}">
                <a16:creationId xmlns:a16="http://schemas.microsoft.com/office/drawing/2014/main" id="{A1178B14-7454-1FE1-AB87-5F3304AC6CA3}"/>
              </a:ext>
            </a:extLst>
          </p:cNvPr>
          <p:cNvSpPr>
            <a:spLocks noChangeArrowheads="1"/>
          </p:cNvSpPr>
          <p:nvPr/>
        </p:nvSpPr>
        <p:spPr bwMode="auto">
          <a:xfrm>
            <a:off x="2743200" y="18288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2473" name="Oval 9">
            <a:extLst>
              <a:ext uri="{FF2B5EF4-FFF2-40B4-BE49-F238E27FC236}">
                <a16:creationId xmlns:a16="http://schemas.microsoft.com/office/drawing/2014/main" id="{4AE5248C-C888-DAE9-725D-6F1A1469C823}"/>
              </a:ext>
            </a:extLst>
          </p:cNvPr>
          <p:cNvSpPr>
            <a:spLocks noChangeArrowheads="1"/>
          </p:cNvSpPr>
          <p:nvPr/>
        </p:nvSpPr>
        <p:spPr bwMode="auto">
          <a:xfrm>
            <a:off x="1790700" y="1157289"/>
            <a:ext cx="8610600" cy="1868489"/>
          </a:xfrm>
          <a:prstGeom prst="ellipse">
            <a:avLst/>
          </a:prstGeom>
          <a:solidFill>
            <a:schemeClr val="hlink"/>
          </a:solidFill>
          <a:ln w="9525">
            <a:solidFill>
              <a:schemeClr val="tx1"/>
            </a:solidFill>
            <a:round/>
            <a:headEnd/>
            <a:tailEnd/>
          </a:ln>
          <a:effectLst/>
        </p:spPr>
        <p:txBody>
          <a:bodyPr wrap="none" anchor="ctr"/>
          <a:lstStyle/>
          <a:p>
            <a:pPr algn="ctr" eaLnBrk="1" hangingPunct="1">
              <a:defRPr/>
            </a:pPr>
            <a:r>
              <a:rPr kumimoji="1" lang="tr-TR" sz="3200" b="1" dirty="0">
                <a:solidFill>
                  <a:schemeClr val="bg2"/>
                </a:solidFill>
                <a:effectLst>
                  <a:outerShdw blurRad="38100" dist="38100" dir="2700000" algn="tl">
                    <a:srgbClr val="000000"/>
                  </a:outerShdw>
                </a:effectLst>
                <a:latin typeface="Tahoma" pitchFamily="34" charset="0"/>
                <a:cs typeface="Arial" charset="0"/>
              </a:rPr>
              <a:t>Mesajlarımızı, önerilerimizi </a:t>
            </a:r>
          </a:p>
          <a:p>
            <a:pPr algn="ctr" eaLnBrk="1" hangingPunct="1">
              <a:defRPr/>
            </a:pPr>
            <a:r>
              <a:rPr kumimoji="1" lang="tr-TR" sz="3200" b="1" dirty="0">
                <a:solidFill>
                  <a:schemeClr val="bg2"/>
                </a:solidFill>
                <a:effectLst>
                  <a:outerShdw blurRad="38100" dist="38100" dir="2700000" algn="tl">
                    <a:srgbClr val="000000"/>
                  </a:outerShdw>
                </a:effectLst>
                <a:latin typeface="Tahoma" pitchFamily="34" charset="0"/>
                <a:cs typeface="Arial" charset="0"/>
              </a:rPr>
              <a:t>bizim en uygun  olduğumuz zamanda</a:t>
            </a:r>
          </a:p>
          <a:p>
            <a:pPr algn="ctr" eaLnBrk="1" hangingPunct="1">
              <a:defRPr/>
            </a:pPr>
            <a:r>
              <a:rPr kumimoji="1" lang="tr-TR" sz="3200" b="1" dirty="0">
                <a:solidFill>
                  <a:schemeClr val="bg2"/>
                </a:solidFill>
                <a:effectLst>
                  <a:outerShdw blurRad="38100" dist="38100" dir="2700000" algn="tl">
                    <a:srgbClr val="000000"/>
                  </a:outerShdw>
                </a:effectLst>
                <a:latin typeface="Tahoma" pitchFamily="34" charset="0"/>
                <a:cs typeface="Arial" charset="0"/>
              </a:rPr>
              <a:t> değil,</a:t>
            </a:r>
          </a:p>
        </p:txBody>
      </p:sp>
      <p:sp>
        <p:nvSpPr>
          <p:cNvPr id="62475" name="Oval 11">
            <a:extLst>
              <a:ext uri="{FF2B5EF4-FFF2-40B4-BE49-F238E27FC236}">
                <a16:creationId xmlns:a16="http://schemas.microsoft.com/office/drawing/2014/main" id="{3BDE57E6-59B0-783B-DF06-5108C9FAEC85}"/>
              </a:ext>
            </a:extLst>
          </p:cNvPr>
          <p:cNvSpPr>
            <a:spLocks noChangeArrowheads="1"/>
          </p:cNvSpPr>
          <p:nvPr/>
        </p:nvSpPr>
        <p:spPr bwMode="auto">
          <a:xfrm>
            <a:off x="2019300" y="2930526"/>
            <a:ext cx="8229600" cy="1655763"/>
          </a:xfrm>
          <a:prstGeom prst="ellipse">
            <a:avLst/>
          </a:prstGeom>
          <a:solidFill>
            <a:srgbClr val="00FFFF"/>
          </a:solidFill>
          <a:ln w="9525">
            <a:solidFill>
              <a:schemeClr val="tx1"/>
            </a:solidFill>
            <a:round/>
            <a:headEnd/>
            <a:tailEnd/>
          </a:ln>
          <a:effectLst/>
        </p:spPr>
        <p:txBody>
          <a:bodyPr wrap="none" anchor="ctr"/>
          <a:lstStyle/>
          <a:p>
            <a:pPr algn="ctr" eaLnBrk="1" hangingPunct="1">
              <a:defRPr/>
            </a:pPr>
            <a:r>
              <a:rPr kumimoji="1" lang="tr-TR" sz="3200" b="1" dirty="0">
                <a:solidFill>
                  <a:schemeClr val="bg2"/>
                </a:solidFill>
                <a:effectLst>
                  <a:outerShdw blurRad="38100" dist="38100" dir="2700000" algn="tl">
                    <a:srgbClr val="000000"/>
                  </a:outerShdw>
                </a:effectLst>
                <a:latin typeface="Tahoma" pitchFamily="34" charset="0"/>
                <a:cs typeface="Arial" charset="0"/>
              </a:rPr>
              <a:t>yöneticimizin bizi dinlemek için </a:t>
            </a:r>
          </a:p>
          <a:p>
            <a:pPr algn="ctr" eaLnBrk="1" hangingPunct="1">
              <a:defRPr/>
            </a:pPr>
            <a:r>
              <a:rPr kumimoji="1" lang="tr-TR" sz="3200" b="1" dirty="0">
                <a:solidFill>
                  <a:schemeClr val="bg2"/>
                </a:solidFill>
                <a:effectLst>
                  <a:outerShdw blurRad="38100" dist="38100" dir="2700000" algn="tl">
                    <a:srgbClr val="000000"/>
                  </a:outerShdw>
                </a:effectLst>
                <a:latin typeface="Tahoma" pitchFamily="34" charset="0"/>
                <a:cs typeface="Arial" charset="0"/>
              </a:rPr>
              <a:t>en uygun olduğu zamanda iletelim.</a:t>
            </a:r>
          </a:p>
        </p:txBody>
      </p:sp>
      <p:sp>
        <p:nvSpPr>
          <p:cNvPr id="62478" name="Rectangle 14">
            <a:extLst>
              <a:ext uri="{FF2B5EF4-FFF2-40B4-BE49-F238E27FC236}">
                <a16:creationId xmlns:a16="http://schemas.microsoft.com/office/drawing/2014/main" id="{28B1B652-C028-C8FA-4C33-DA8E2C612BC9}"/>
              </a:ext>
            </a:extLst>
          </p:cNvPr>
          <p:cNvSpPr>
            <a:spLocks noChangeArrowheads="1"/>
          </p:cNvSpPr>
          <p:nvPr/>
        </p:nvSpPr>
        <p:spPr bwMode="auto">
          <a:xfrm>
            <a:off x="2057400" y="4652964"/>
            <a:ext cx="8077200" cy="1570037"/>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2000" dirty="0">
                <a:solidFill>
                  <a:srgbClr val="FF0066"/>
                </a:solidFill>
                <a:effectLst>
                  <a:outerShdw blurRad="38100" dist="38100" dir="2700000" algn="tl">
                    <a:srgbClr val="000000"/>
                  </a:outerShdw>
                </a:effectLst>
                <a:latin typeface="Tahoma" pitchFamily="34" charset="0"/>
                <a:cs typeface="Arial" charset="0"/>
              </a:rPr>
              <a:t>                                          </a:t>
            </a:r>
            <a:r>
              <a:rPr kumimoji="1" lang="tr-TR" sz="2400" dirty="0">
                <a:solidFill>
                  <a:srgbClr val="FF0066"/>
                </a:solidFill>
                <a:effectLst>
                  <a:outerShdw blurRad="38100" dist="38100" dir="2700000" algn="tl">
                    <a:srgbClr val="000000"/>
                  </a:outerShdw>
                </a:effectLst>
                <a:latin typeface="Tahoma" pitchFamily="34" charset="0"/>
                <a:cs typeface="Arial" charset="0"/>
              </a:rPr>
              <a:t>Böylece;</a:t>
            </a:r>
          </a:p>
          <a:p>
            <a:pPr>
              <a:spcBef>
                <a:spcPct val="50000"/>
              </a:spcBef>
              <a:buClr>
                <a:schemeClr val="folHlink"/>
              </a:buClr>
              <a:buSzPct val="75000"/>
              <a:buFont typeface="Monotype Sorts" pitchFamily="2" charset="2"/>
              <a:buChar char="n"/>
              <a:defRPr/>
            </a:pPr>
            <a:r>
              <a:rPr kumimoji="1" lang="tr-TR" sz="2400" dirty="0">
                <a:effectLst>
                  <a:outerShdw blurRad="38100" dist="38100" dir="2700000" algn="tl">
                    <a:srgbClr val="000000"/>
                  </a:outerShdw>
                </a:effectLst>
                <a:latin typeface="Tahoma" pitchFamily="34" charset="0"/>
                <a:cs typeface="Arial" charset="0"/>
              </a:rPr>
              <a:t>Daha çabuk sonuç alırız,</a:t>
            </a:r>
          </a:p>
          <a:p>
            <a:pPr>
              <a:spcBef>
                <a:spcPct val="50000"/>
              </a:spcBef>
              <a:buClr>
                <a:schemeClr val="folHlink"/>
              </a:buClr>
              <a:buSzPct val="75000"/>
              <a:buFont typeface="Monotype Sorts" pitchFamily="2" charset="2"/>
              <a:buChar char="n"/>
              <a:defRPr/>
            </a:pPr>
            <a:r>
              <a:rPr kumimoji="1" lang="tr-TR" sz="2400" dirty="0">
                <a:effectLst>
                  <a:outerShdw blurRad="38100" dist="38100" dir="2700000" algn="tl">
                    <a:srgbClr val="000000"/>
                  </a:outerShdw>
                </a:effectLst>
                <a:latin typeface="Tahoma" pitchFamily="34" charset="0"/>
                <a:cs typeface="Arial" charset="0"/>
              </a:rPr>
              <a:t>Reddedilme olasılığımız en aza iner</a:t>
            </a:r>
          </a:p>
        </p:txBody>
      </p:sp>
      <p:sp>
        <p:nvSpPr>
          <p:cNvPr id="166921" name="9 Başlık">
            <a:extLst>
              <a:ext uri="{FF2B5EF4-FFF2-40B4-BE49-F238E27FC236}">
                <a16:creationId xmlns:a16="http://schemas.microsoft.com/office/drawing/2014/main" id="{D36921B2-D17E-DD37-CEB8-0744F553DCA6}"/>
              </a:ext>
            </a:extLst>
          </p:cNvPr>
          <p:cNvSpPr>
            <a:spLocks noGrp="1"/>
          </p:cNvSpPr>
          <p:nvPr>
            <p:ph type="title"/>
          </p:nvPr>
        </p:nvSpPr>
        <p:spPr>
          <a:xfrm>
            <a:off x="1611313" y="136526"/>
            <a:ext cx="8610600" cy="887414"/>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3 Veri Yer Tutucusu">
            <a:extLst>
              <a:ext uri="{FF2B5EF4-FFF2-40B4-BE49-F238E27FC236}">
                <a16:creationId xmlns:a16="http://schemas.microsoft.com/office/drawing/2014/main" id="{06B9699C-3D01-9F20-4306-FB1C89AB8924}"/>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CBD6964B-BA1C-479B-96E6-B639C1C26813}" type="datetime8">
              <a:rPr lang="tr-TR" smtClean="0"/>
              <a:t>4.09.2025 23:10</a:t>
            </a:fld>
            <a:endParaRPr lang="tr-TR"/>
          </a:p>
        </p:txBody>
      </p:sp>
      <p:sp>
        <p:nvSpPr>
          <p:cNvPr id="61444" name="4 Altbilgi Yer Tutucusu">
            <a:extLst>
              <a:ext uri="{FF2B5EF4-FFF2-40B4-BE49-F238E27FC236}">
                <a16:creationId xmlns:a16="http://schemas.microsoft.com/office/drawing/2014/main" id="{86E2E9D4-B8A9-6EA3-D5DF-3588E03FDE95}"/>
              </a:ext>
            </a:extLst>
          </p:cNvPr>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tr-TR"/>
              <a:t>ARİF DEDE</a:t>
            </a:r>
          </a:p>
        </p:txBody>
      </p:sp>
      <p:sp>
        <p:nvSpPr>
          <p:cNvPr id="168964" name="5 Slayt Numarası Yer Tutucusu">
            <a:extLst>
              <a:ext uri="{FF2B5EF4-FFF2-40B4-BE49-F238E27FC236}">
                <a16:creationId xmlns:a16="http://schemas.microsoft.com/office/drawing/2014/main" id="{2745B77C-1A17-A31D-E3B1-448685BF51E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F64BAD-FD8F-4EBC-9882-40613F1B3656}" type="slidenum">
              <a:rPr lang="tr-TR" altLang="tr-TR" sz="1200">
                <a:solidFill>
                  <a:srgbClr val="898989"/>
                </a:solidFill>
                <a:latin typeface="Arial" panose="020B0604020202020204" pitchFamily="34" charset="0"/>
              </a:rPr>
              <a:pPr>
                <a:spcBef>
                  <a:spcPct val="0"/>
                </a:spcBef>
                <a:buFontTx/>
                <a:buNone/>
              </a:pPr>
              <a:t>99</a:t>
            </a:fld>
            <a:endParaRPr lang="tr-TR" altLang="tr-TR" sz="1200">
              <a:solidFill>
                <a:srgbClr val="898989"/>
              </a:solidFill>
              <a:latin typeface="Arial" panose="020B0604020202020204" pitchFamily="34" charset="0"/>
            </a:endParaRPr>
          </a:p>
        </p:txBody>
      </p:sp>
      <p:sp>
        <p:nvSpPr>
          <p:cNvPr id="2" name="Rectangle 4">
            <a:extLst>
              <a:ext uri="{FF2B5EF4-FFF2-40B4-BE49-F238E27FC236}">
                <a16:creationId xmlns:a16="http://schemas.microsoft.com/office/drawing/2014/main" id="{976460D1-B7C0-D1B2-BA57-8206F773E9CF}"/>
              </a:ext>
            </a:extLst>
          </p:cNvPr>
          <p:cNvSpPr>
            <a:spLocks noChangeArrowheads="1"/>
          </p:cNvSpPr>
          <p:nvPr/>
        </p:nvSpPr>
        <p:spPr bwMode="auto">
          <a:xfrm>
            <a:off x="2590800" y="16764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3" name="Rectangle 5">
            <a:extLst>
              <a:ext uri="{FF2B5EF4-FFF2-40B4-BE49-F238E27FC236}">
                <a16:creationId xmlns:a16="http://schemas.microsoft.com/office/drawing/2014/main" id="{7B83119F-87EE-F14A-6A44-D3F8CDA5BE74}"/>
              </a:ext>
            </a:extLst>
          </p:cNvPr>
          <p:cNvSpPr>
            <a:spLocks noChangeArrowheads="1"/>
          </p:cNvSpPr>
          <p:nvPr/>
        </p:nvSpPr>
        <p:spPr bwMode="auto">
          <a:xfrm>
            <a:off x="2743200" y="1828800"/>
            <a:ext cx="5410200" cy="579438"/>
          </a:xfrm>
          <a:prstGeom prst="rect">
            <a:avLst/>
          </a:prstGeom>
          <a:noFill/>
          <a:ln w="9525">
            <a:noFill/>
            <a:miter lim="800000"/>
            <a:headEnd/>
            <a:tailEnd/>
          </a:ln>
          <a:effectLst/>
        </p:spPr>
        <p:txBody>
          <a:bodyPr>
            <a:spAutoFit/>
          </a:bodyPr>
          <a:lstStyle/>
          <a:p>
            <a:pPr eaLnBrk="1" hangingPunct="1">
              <a:defRPr/>
            </a:pPr>
            <a:endParaRPr kumimoji="1" lang="tr-TR" sz="3200">
              <a:solidFill>
                <a:srgbClr val="FF00FF"/>
              </a:solidFill>
              <a:effectLst>
                <a:outerShdw blurRad="38100" dist="38100" dir="2700000" algn="tl">
                  <a:srgbClr val="000000"/>
                </a:outerShdw>
              </a:effectLst>
              <a:latin typeface="Tahoma" pitchFamily="34" charset="0"/>
              <a:cs typeface="Arial" charset="0"/>
            </a:endParaRPr>
          </a:p>
        </p:txBody>
      </p:sp>
      <p:sp>
        <p:nvSpPr>
          <p:cNvPr id="63499" name="Oval 11">
            <a:extLst>
              <a:ext uri="{FF2B5EF4-FFF2-40B4-BE49-F238E27FC236}">
                <a16:creationId xmlns:a16="http://schemas.microsoft.com/office/drawing/2014/main" id="{B1B05942-5632-6AB7-CEA5-FB1C70197660}"/>
              </a:ext>
            </a:extLst>
          </p:cNvPr>
          <p:cNvSpPr>
            <a:spLocks noChangeArrowheads="1"/>
          </p:cNvSpPr>
          <p:nvPr/>
        </p:nvSpPr>
        <p:spPr bwMode="auto">
          <a:xfrm>
            <a:off x="2362200" y="908050"/>
            <a:ext cx="7239000" cy="2808288"/>
          </a:xfrm>
          <a:prstGeom prst="ellipse">
            <a:avLst/>
          </a:prstGeom>
          <a:solidFill>
            <a:schemeClr val="accent1"/>
          </a:solidFill>
          <a:ln w="9525">
            <a:solidFill>
              <a:schemeClr val="tx1"/>
            </a:solidFill>
            <a:round/>
            <a:headEnd/>
            <a:tailEnd/>
          </a:ln>
          <a:effectLst/>
        </p:spPr>
        <p:txBody>
          <a:bodyPr wrap="none" anchor="ctr"/>
          <a:lstStyle/>
          <a:p>
            <a:pPr algn="ctr" eaLnBrk="1" hangingPunct="1">
              <a:defRPr/>
            </a:pPr>
            <a:r>
              <a:rPr kumimoji="1" lang="tr-TR" sz="3600" dirty="0">
                <a:solidFill>
                  <a:srgbClr val="FF00FF"/>
                </a:solidFill>
                <a:effectLst>
                  <a:outerShdw blurRad="38100" dist="38100" dir="2700000" algn="tl">
                    <a:srgbClr val="000000"/>
                  </a:outerShdw>
                </a:effectLst>
                <a:latin typeface="Tahoma" pitchFamily="34" charset="0"/>
                <a:cs typeface="Arial" charset="0"/>
                <a:sym typeface="Webdings" pitchFamily="18" charset="2"/>
              </a:rPr>
              <a:t></a:t>
            </a:r>
            <a:r>
              <a:rPr kumimoji="1" lang="tr-TR" sz="3600" dirty="0">
                <a:solidFill>
                  <a:schemeClr val="bg1"/>
                </a:solidFill>
                <a:effectLst>
                  <a:outerShdw blurRad="38100" dist="38100" dir="2700000" algn="tl">
                    <a:srgbClr val="000000"/>
                  </a:outerShdw>
                </a:effectLst>
                <a:latin typeface="Tahoma" pitchFamily="34" charset="0"/>
                <a:cs typeface="Arial" charset="0"/>
              </a:rPr>
              <a:t>Kendi düzeyimizde </a:t>
            </a:r>
          </a:p>
          <a:p>
            <a:pPr algn="ctr" eaLnBrk="1" hangingPunct="1">
              <a:defRPr/>
            </a:pPr>
            <a:r>
              <a:rPr kumimoji="1" lang="tr-TR" sz="3600" dirty="0">
                <a:solidFill>
                  <a:schemeClr val="bg1"/>
                </a:solidFill>
                <a:effectLst>
                  <a:outerShdw blurRad="38100" dist="38100" dir="2700000" algn="tl">
                    <a:srgbClr val="000000"/>
                  </a:outerShdw>
                </a:effectLst>
                <a:latin typeface="Tahoma" pitchFamily="34" charset="0"/>
                <a:cs typeface="Arial" charset="0"/>
              </a:rPr>
              <a:t>başarılı bir çalışan ve üstüne bağlı </a:t>
            </a:r>
          </a:p>
          <a:p>
            <a:pPr algn="ctr" eaLnBrk="1" hangingPunct="1">
              <a:defRPr/>
            </a:pPr>
            <a:r>
              <a:rPr kumimoji="1" lang="tr-TR" sz="3600" dirty="0">
                <a:solidFill>
                  <a:schemeClr val="bg1"/>
                </a:solidFill>
                <a:effectLst>
                  <a:outerShdw blurRad="38100" dist="38100" dir="2700000" algn="tl">
                    <a:srgbClr val="000000"/>
                  </a:outerShdw>
                </a:effectLst>
                <a:latin typeface="Tahoma" pitchFamily="34" charset="0"/>
                <a:cs typeface="Arial" charset="0"/>
              </a:rPr>
              <a:t>bir ast olduğumuzu hissettirelim</a:t>
            </a:r>
          </a:p>
        </p:txBody>
      </p:sp>
      <p:sp>
        <p:nvSpPr>
          <p:cNvPr id="63500" name="Rectangle 12">
            <a:extLst>
              <a:ext uri="{FF2B5EF4-FFF2-40B4-BE49-F238E27FC236}">
                <a16:creationId xmlns:a16="http://schemas.microsoft.com/office/drawing/2014/main" id="{318F9FD0-A23C-7DB3-F18B-B913A09A5FA3}"/>
              </a:ext>
            </a:extLst>
          </p:cNvPr>
          <p:cNvSpPr>
            <a:spLocks noChangeArrowheads="1"/>
          </p:cNvSpPr>
          <p:nvPr/>
        </p:nvSpPr>
        <p:spPr bwMode="auto">
          <a:xfrm>
            <a:off x="1981200" y="3933825"/>
            <a:ext cx="8077200" cy="1754188"/>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Monotype Sorts" pitchFamily="2" charset="2"/>
              <a:buNone/>
              <a:defRPr/>
            </a:pPr>
            <a:r>
              <a:rPr kumimoji="1" lang="tr-TR" sz="2000" dirty="0">
                <a:solidFill>
                  <a:srgbClr val="FF00FF"/>
                </a:solidFill>
                <a:effectLst>
                  <a:outerShdw blurRad="38100" dist="38100" dir="2700000" algn="tl">
                    <a:srgbClr val="000000"/>
                  </a:outerShdw>
                </a:effectLst>
                <a:latin typeface="Tahoma" pitchFamily="34" charset="0"/>
                <a:cs typeface="Arial" charset="0"/>
              </a:rPr>
              <a:t>                                                </a:t>
            </a:r>
            <a:r>
              <a:rPr kumimoji="1" lang="tr-TR" sz="2400" dirty="0">
                <a:solidFill>
                  <a:srgbClr val="FF00FF"/>
                </a:solidFill>
                <a:effectLst>
                  <a:outerShdw blurRad="38100" dist="38100" dir="2700000" algn="tl">
                    <a:srgbClr val="000000"/>
                  </a:outerShdw>
                </a:effectLst>
                <a:latin typeface="Tahoma" pitchFamily="34" charset="0"/>
                <a:cs typeface="Arial" charset="0"/>
              </a:rPr>
              <a:t>Bu durum;</a:t>
            </a:r>
          </a:p>
          <a:p>
            <a:pPr>
              <a:spcBef>
                <a:spcPct val="50000"/>
              </a:spcBef>
              <a:buClr>
                <a:schemeClr val="folHlink"/>
              </a:buClr>
              <a:buSzPct val="75000"/>
              <a:buFont typeface="Monotype Sorts" pitchFamily="2" charset="2"/>
              <a:buChar char="n"/>
              <a:defRPr/>
            </a:pPr>
            <a:r>
              <a:rPr kumimoji="1" lang="tr-TR" sz="2800" dirty="0">
                <a:effectLst>
                  <a:outerShdw blurRad="38100" dist="38100" dir="2700000" algn="tl">
                    <a:srgbClr val="000000"/>
                  </a:outerShdw>
                </a:effectLst>
                <a:latin typeface="Tahoma" pitchFamily="34" charset="0"/>
                <a:cs typeface="Arial" charset="0"/>
              </a:rPr>
              <a:t>Amirin bize olan güvenini artırır,</a:t>
            </a:r>
          </a:p>
          <a:p>
            <a:pPr>
              <a:spcBef>
                <a:spcPct val="50000"/>
              </a:spcBef>
              <a:buClr>
                <a:schemeClr val="folHlink"/>
              </a:buClr>
              <a:buSzPct val="75000"/>
              <a:buFont typeface="Monotype Sorts" pitchFamily="2" charset="2"/>
              <a:buChar char="n"/>
              <a:defRPr/>
            </a:pPr>
            <a:r>
              <a:rPr kumimoji="1" lang="tr-TR" sz="2800" dirty="0">
                <a:effectLst>
                  <a:outerShdw blurRad="38100" dist="38100" dir="2700000" algn="tl">
                    <a:srgbClr val="000000"/>
                  </a:outerShdw>
                </a:effectLst>
                <a:latin typeface="Tahoma" pitchFamily="34" charset="0"/>
                <a:cs typeface="Arial" charset="0"/>
              </a:rPr>
              <a:t>Onun bize ilişkin gereksiz kaygılarını azaltır.</a:t>
            </a:r>
          </a:p>
        </p:txBody>
      </p:sp>
      <p:sp>
        <p:nvSpPr>
          <p:cNvPr id="168969" name="9 Başlık">
            <a:extLst>
              <a:ext uri="{FF2B5EF4-FFF2-40B4-BE49-F238E27FC236}">
                <a16:creationId xmlns:a16="http://schemas.microsoft.com/office/drawing/2014/main" id="{767160C7-5B9F-38CC-8B4D-243755C44EEA}"/>
              </a:ext>
            </a:extLst>
          </p:cNvPr>
          <p:cNvSpPr>
            <a:spLocks noGrp="1"/>
          </p:cNvSpPr>
          <p:nvPr>
            <p:ph type="title"/>
          </p:nvPr>
        </p:nvSpPr>
        <p:spPr>
          <a:xfrm>
            <a:off x="1625601" y="215900"/>
            <a:ext cx="8596314" cy="579438"/>
          </a:xfrm>
        </p:spPr>
        <p:txBody>
          <a:bodyPr>
            <a:noAutofit/>
          </a:bodyPr>
          <a:lstStyle/>
          <a:p>
            <a:pPr algn="ctr"/>
            <a:r>
              <a:rPr lang="tr-TR" altLang="tr-TR" dirty="0">
                <a:solidFill>
                  <a:srgbClr val="FF0000"/>
                </a:solidFill>
              </a:rPr>
              <a:t>KURUM İÇİ İLİŞKİLER</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991</TotalTime>
  <Words>8503</Words>
  <Application>Microsoft Office PowerPoint</Application>
  <PresentationFormat>Geniş ekran</PresentationFormat>
  <Paragraphs>1542</Paragraphs>
  <Slides>178</Slides>
  <Notes>60</Notes>
  <HiddenSlides>0</HiddenSlides>
  <MMClips>0</MMClips>
  <ScaleCrop>false</ScaleCrop>
  <HeadingPairs>
    <vt:vector size="8" baseType="variant">
      <vt:variant>
        <vt:lpstr>Kullanılan Yazı Tipleri</vt:lpstr>
      </vt:variant>
      <vt:variant>
        <vt:i4>20</vt:i4>
      </vt:variant>
      <vt:variant>
        <vt:lpstr>Tema</vt:lpstr>
      </vt:variant>
      <vt:variant>
        <vt:i4>1</vt:i4>
      </vt:variant>
      <vt:variant>
        <vt:lpstr>Eklenmiş OLE Hizmet Programları</vt:lpstr>
      </vt:variant>
      <vt:variant>
        <vt:i4>7</vt:i4>
      </vt:variant>
      <vt:variant>
        <vt:lpstr>Slayt Başlıkları</vt:lpstr>
      </vt:variant>
      <vt:variant>
        <vt:i4>178</vt:i4>
      </vt:variant>
    </vt:vector>
  </HeadingPairs>
  <TitlesOfParts>
    <vt:vector size="206" baseType="lpstr">
      <vt:lpstr>MS Mincho</vt:lpstr>
      <vt:lpstr>Algerian</vt:lpstr>
      <vt:lpstr>-apple-system</vt:lpstr>
      <vt:lpstr>Aptos</vt:lpstr>
      <vt:lpstr>Aptos Display</vt:lpstr>
      <vt:lpstr>Arial</vt:lpstr>
      <vt:lpstr>Arial Black</vt:lpstr>
      <vt:lpstr>Calibri</vt:lpstr>
      <vt:lpstr>Century Gothic</vt:lpstr>
      <vt:lpstr>Comic Sans MS</vt:lpstr>
      <vt:lpstr>Impact</vt:lpstr>
      <vt:lpstr>Josefin Sans</vt:lpstr>
      <vt:lpstr>Monotype Corsiva</vt:lpstr>
      <vt:lpstr>Monotype Sorts</vt:lpstr>
      <vt:lpstr>Tahoma</vt:lpstr>
      <vt:lpstr>Times New Roman</vt:lpstr>
      <vt:lpstr>Verdana</vt:lpstr>
      <vt:lpstr>Webdings</vt:lpstr>
      <vt:lpstr>Wingdings</vt:lpstr>
      <vt:lpstr>Wingdings 2</vt:lpstr>
      <vt:lpstr>Office Teması</vt:lpstr>
      <vt:lpstr>Grafik</vt:lpstr>
      <vt:lpstr>Document</vt:lpstr>
      <vt:lpstr>CorelDRAW</vt:lpstr>
      <vt:lpstr>Belge</vt:lpstr>
      <vt:lpstr>Klip</vt:lpstr>
      <vt:lpstr>Clip</vt:lpstr>
      <vt:lpstr>Bit Eşlem Resmi</vt:lpstr>
      <vt:lpstr>PowerPoint Sunusu</vt:lpstr>
      <vt:lpstr>PowerPoint Sunusu</vt:lpstr>
      <vt:lpstr>PowerPoint Sunusu</vt:lpstr>
      <vt:lpstr>PowerPoint Sunusu</vt:lpstr>
      <vt:lpstr>PowerPoint Sunusu</vt:lpstr>
      <vt:lpstr>PowerPoint Sunusu</vt:lpstr>
      <vt:lpstr>İLETİŞİMİN olumlu olması; Kurum içerisinde insan ilişkilerinin çalışanların bütün enerjilerini İŞİNİ daha  iyi yapmaları yönünde kullanmalarını sağlar.      Aksi takdirde enerji insan ilişkilerinden kaynaklanan sorunları aşmaya yönelir.   Böyle bir ortamda yaratıcılıktan söz edilemez.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TAM  İLETİŞİM</vt:lpstr>
      <vt:lpstr>PowerPoint Sunusu</vt:lpstr>
      <vt:lpstr>İLETİŞİM KANALLARI</vt:lpstr>
      <vt:lpstr>SÖZEL İLETİŞİMDE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İLETİŞİMİ NELER ETKİLER?</vt:lpstr>
      <vt:lpstr>PowerPoint Sunusu</vt:lpstr>
      <vt:lpstr>PowerPoint Sunusu</vt:lpstr>
      <vt:lpstr> </vt:lpstr>
      <vt:lpstr> </vt:lpstr>
      <vt:lpstr> </vt:lpstr>
      <vt:lpstr> </vt:lpstr>
      <vt:lpstr>İLETİŞİMDE BEDEN DİLİ  </vt:lpstr>
      <vt:lpstr>İLETİŞİMDE BEDEN DİLİ  </vt:lpstr>
      <vt:lpstr>İLETİŞİMDE BEDEN DİLİ  </vt:lpstr>
      <vt:lpstr>İLETİŞİMDE BEDEN DİLİ  </vt:lpstr>
      <vt:lpstr>İLETİŞİMDE BEDEN DİLİ  </vt:lpstr>
      <vt:lpstr> </vt:lpstr>
      <vt:lpstr> </vt:lpstr>
      <vt:lpstr> </vt:lpstr>
      <vt:lpstr> </vt:lpstr>
      <vt:lpstr>İLETİŞİMDE BEDEN DİLİ </vt:lpstr>
      <vt:lpstr>İLETİŞİMDE BEDEN DİLİ  </vt:lpstr>
      <vt:lpstr> </vt:lpstr>
      <vt:lpstr>İLETİŞİMDE BEDEN DİLİ  </vt:lpstr>
      <vt:lpstr> YALAN SÖYLEYEN BİR KİŞİNİN ÖZELLİKLERİ </vt:lpstr>
      <vt:lpstr>YALAN SÖYLEYEN BİR KİŞİNİN ÖZELLİKLERİ</vt:lpstr>
      <vt:lpstr>YALAN SÖYLEYEN BİR KİŞİNİN ÖZELLİKLERİ</vt:lpstr>
      <vt:lpstr>YALAN SÖYLEYEN BİR KİŞİNİN ÖZELLİKLERİ</vt:lpstr>
      <vt:lpstr>WEB SAYFASI</vt:lpstr>
      <vt:lpstr>WEB SAYFASI</vt:lpstr>
      <vt:lpstr>WEB SAYFASI </vt:lpstr>
      <vt:lpstr>İLETİŞİM TÜRLERİ</vt:lpstr>
      <vt:lpstr>İLETİŞİM TÜRLERİ</vt:lpstr>
      <vt:lpstr>İLETİŞİM TÜRLERİ</vt:lpstr>
      <vt:lpstr>İLETİŞİM TÜRLERİ</vt:lpstr>
      <vt:lpstr>İLETİŞİM TÜRLERİ</vt:lpstr>
      <vt:lpstr>İNSAN İLİŞKİLERİNİ DÜZENLEYEN KURALLAR</vt:lpstr>
      <vt:lpstr>PowerPoint Sunusu</vt:lpstr>
      <vt:lpstr>İNSAN İLİŞKİLERİNİN TEMEL İLKELERİ</vt:lpstr>
      <vt:lpstr>ETKİN  İLETİŞİM</vt:lpstr>
      <vt:lpstr>PowerPoint Sunusu</vt:lpstr>
      <vt:lpstr>PowerPoint Sunusu</vt:lpstr>
      <vt:lpstr>ETKİN İLETİŞİMDE DİKKAT EDİLECEK NOKTALAR</vt:lpstr>
      <vt:lpstr>PowerPoint Sunusu</vt:lpstr>
      <vt:lpstr>PowerPoint Sunusu</vt:lpstr>
      <vt:lpstr>İLETİŞİM ENGELLERİ</vt:lpstr>
      <vt:lpstr>İLETİŞİM ENGELLERİ</vt:lpstr>
      <vt:lpstr>İLETİŞİM ENGELLERİ</vt:lpstr>
      <vt:lpstr>İLETİŞİM ENGELLERİ</vt:lpstr>
      <vt:lpstr>İLETİŞİM ENGELLERİ</vt:lpstr>
      <vt:lpstr>İLETİŞİM ENGELLERİ</vt:lpstr>
      <vt:lpstr>SEN DİLİ  İFADELERİ</vt:lpstr>
      <vt:lpstr>PowerPoint Sunusu</vt:lpstr>
      <vt:lpstr>PowerPoint Sunusu</vt:lpstr>
      <vt:lpstr> BEN DİLİ</vt:lpstr>
      <vt:lpstr>BEN DİLİ İFADELERİ</vt:lpstr>
      <vt:lpstr>İLİŞKİLERDE  KABUL – RED –UMURSAMAMA VE ETKİLERİ</vt:lpstr>
      <vt:lpstr>İLİŞKİLERDE  KABUL – RED –UMURSAMAMA VE ETKİLERİ</vt:lpstr>
      <vt:lpstr> KURUMSAL İLETİŞİM   </vt:lpstr>
      <vt:lpstr>KURUMSAL İLETİŞİM</vt:lpstr>
      <vt:lpstr>KURUMSAL İLETİŞİM</vt:lpstr>
      <vt:lpstr> Hepimizin içinde  bir çocuk, bir anne baba ve bir yetişkin benliği vardır.  Karşılaştığımız  olaylara, zamana ve yere göre  bu üç benlikten birini veya ikisini  bir arada kullanarak tepki  veririz.  </vt:lpstr>
      <vt:lpstr>KURUMSAL İLETİŞİM</vt:lpstr>
      <vt:lpstr>KURUMSAL İLETİŞİM</vt:lpstr>
      <vt:lpstr>KURUMSAL İLETİŞİM</vt:lpstr>
      <vt:lpstr>KURUMSAL İLETİŞİM</vt:lpstr>
      <vt:lpstr>KURUMSAL İLETİŞİM</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KURUM İÇİ İLİŞKİLER</vt:lpstr>
      <vt:lpstr>PowerPoint Sunusu</vt:lpstr>
      <vt:lpstr>ETKİLİ SUNUM NEDİR?</vt:lpstr>
      <vt:lpstr>SUNUM NEDİR?</vt:lpstr>
      <vt:lpstr>PowerPoint Sunusu</vt:lpstr>
      <vt:lpstr>NEDEN ETKİLİ SUNUM? </vt:lpstr>
      <vt:lpstr>BAŞLICA SUNUM TEKNİKLERİ</vt:lpstr>
      <vt:lpstr>POWERPOINT ile ETKİLİ SUNUM</vt:lpstr>
      <vt:lpstr>PowerPoint Sunusu</vt:lpstr>
      <vt:lpstr>PowerPoint Sunusu</vt:lpstr>
      <vt:lpstr>SLAYT HAZIRLAMA TEKNİKLERİ</vt:lpstr>
      <vt:lpstr>SLAYT HAZIRLAMA TEKNİKLERİ</vt:lpstr>
      <vt:lpstr>SLAYT HAZIRLAMA TEKNİKLERİ</vt:lpstr>
      <vt:lpstr>SLAYT HAZIRLAMA TEKNİKLERİ</vt:lpstr>
      <vt:lpstr>SLAYT HAZIRLAMA TEKNİKLERİ</vt:lpstr>
      <vt:lpstr>SLAYT HAZIRLAMA TEKNİKLERİ</vt:lpstr>
      <vt:lpstr>SLAYT HAZIRLAMA TEKNİKLERİ</vt:lpstr>
      <vt:lpstr>SLAYT HAZIRLAMA TEKNİKLERİ</vt:lpstr>
      <vt:lpstr>SLAYT HAZIRLAMA TEKNİKLERİ</vt:lpstr>
      <vt:lpstr>SLAYT HAZIRLAMA TEKNİKLERİ</vt:lpstr>
      <vt:lpstr>TUŞ KULLANIMI</vt:lpstr>
      <vt:lpstr>RENK KULLANIMI</vt:lpstr>
      <vt:lpstr>RENKLER HAKKINDA  DİKKAT EDİLMESİ GEREKENLER</vt:lpstr>
      <vt:lpstr>TURUNCU </vt:lpstr>
      <vt:lpstr>SİYAH</vt:lpstr>
      <vt:lpstr>PowerPoint Sunusu</vt:lpstr>
      <vt:lpstr>PowerPoint Sunusu</vt:lpstr>
      <vt:lpstr>SARI</vt:lpstr>
      <vt:lpstr>MAVİ</vt:lpstr>
      <vt:lpstr>YEŞİL</vt:lpstr>
      <vt:lpstr>MOR</vt:lpstr>
      <vt:lpstr>SUNUMUN DİNLEYİCİLERE AKTARILMASI</vt:lpstr>
      <vt:lpstr>SUNUMUN DİNLEYİCİLERE AKTARILMASI</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ARİF DEDE</dc:creator>
  <cp:lastModifiedBy>ARİF DEDE</cp:lastModifiedBy>
  <cp:revision>59</cp:revision>
  <dcterms:created xsi:type="dcterms:W3CDTF">2025-09-01T06:36:33Z</dcterms:created>
  <dcterms:modified xsi:type="dcterms:W3CDTF">2025-09-04T20:14:09Z</dcterms:modified>
</cp:coreProperties>
</file>